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</p:sldMasterIdLst>
  <p:notesMasterIdLst>
    <p:notesMasterId r:id="rId9"/>
  </p:notesMasterIdLst>
  <p:handoutMasterIdLst>
    <p:handoutMasterId r:id="rId10"/>
  </p:handoutMasterIdLst>
  <p:sldIdLst>
    <p:sldId id="259" r:id="rId3"/>
    <p:sldId id="309" r:id="rId4"/>
    <p:sldId id="308" r:id="rId5"/>
    <p:sldId id="307" r:id="rId6"/>
    <p:sldId id="306" r:id="rId7"/>
    <p:sldId id="310" r:id="rId8"/>
  </p:sldIdLst>
  <p:sldSz cx="10691813" cy="7559675"/>
  <p:notesSz cx="7099300" cy="10234613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BE"/>
    <a:srgbClr val="0076BA"/>
    <a:srgbClr val="00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067DFF-0B26-47BA-8B0B-F18CD71E758D}" v="121" dt="2026-04-16T13:51:03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19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bier Calvoecheaga Abarrategui" userId="4297cf82-267e-43b6-a348-3b433c9dc8ad" providerId="ADAL" clId="{B11CB73A-FF62-4830-8342-0761C3478996}"/>
    <pc:docChg chg="undo custSel addSld delSld modSld sldOrd">
      <pc:chgData name="Xabier Calvoecheaga Abarrategui" userId="4297cf82-267e-43b6-a348-3b433c9dc8ad" providerId="ADAL" clId="{B11CB73A-FF62-4830-8342-0761C3478996}" dt="2026-04-16T13:52:49.620" v="1325" actId="3064"/>
      <pc:docMkLst>
        <pc:docMk/>
      </pc:docMkLst>
      <pc:sldChg chg="addSp delSp modSp mod">
        <pc:chgData name="Xabier Calvoecheaga Abarrategui" userId="4297cf82-267e-43b6-a348-3b433c9dc8ad" providerId="ADAL" clId="{B11CB73A-FF62-4830-8342-0761C3478996}" dt="2026-04-16T07:34:56.659" v="26" actId="1076"/>
        <pc:sldMkLst>
          <pc:docMk/>
          <pc:sldMk cId="3317412935" sldId="259"/>
        </pc:sldMkLst>
        <pc:spChg chg="mod">
          <ac:chgData name="Xabier Calvoecheaga Abarrategui" userId="4297cf82-267e-43b6-a348-3b433c9dc8ad" providerId="ADAL" clId="{B11CB73A-FF62-4830-8342-0761C3478996}" dt="2026-04-16T07:33:08.939" v="21" actId="20577"/>
          <ac:spMkLst>
            <pc:docMk/>
            <pc:sldMk cId="3317412935" sldId="259"/>
            <ac:spMk id="17" creationId="{00000000-0000-0000-0000-000000000000}"/>
          </ac:spMkLst>
        </pc:spChg>
        <pc:grpChg chg="del">
          <ac:chgData name="Xabier Calvoecheaga Abarrategui" userId="4297cf82-267e-43b6-a348-3b433c9dc8ad" providerId="ADAL" clId="{B11CB73A-FF62-4830-8342-0761C3478996}" dt="2026-04-16T07:32:30.151" v="0" actId="478"/>
          <ac:grpSpMkLst>
            <pc:docMk/>
            <pc:sldMk cId="3317412935" sldId="259"/>
            <ac:grpSpMk id="11" creationId="{00000000-0000-0000-0000-000000000000}"/>
          </ac:grpSpMkLst>
        </pc:grpChg>
        <pc:picChg chg="add del mod">
          <ac:chgData name="Xabier Calvoecheaga Abarrategui" userId="4297cf82-267e-43b6-a348-3b433c9dc8ad" providerId="ADAL" clId="{B11CB73A-FF62-4830-8342-0761C3478996}" dt="2026-04-16T07:34:20.222" v="24" actId="478"/>
          <ac:picMkLst>
            <pc:docMk/>
            <pc:sldMk cId="3317412935" sldId="259"/>
            <ac:picMk id="3" creationId="{27CECD22-DCB1-7A24-5489-734DE994436B}"/>
          </ac:picMkLst>
        </pc:picChg>
        <pc:picChg chg="add mod">
          <ac:chgData name="Xabier Calvoecheaga Abarrategui" userId="4297cf82-267e-43b6-a348-3b433c9dc8ad" providerId="ADAL" clId="{B11CB73A-FF62-4830-8342-0761C3478996}" dt="2026-04-16T07:34:56.659" v="26" actId="1076"/>
          <ac:picMkLst>
            <pc:docMk/>
            <pc:sldMk cId="3317412935" sldId="259"/>
            <ac:picMk id="6" creationId="{22252F36-8627-504A-1DE4-FD6CDAE38523}"/>
          </ac:picMkLst>
        </pc:picChg>
      </pc:sldChg>
      <pc:sldChg chg="addSp delSp modSp del mod">
        <pc:chgData name="Xabier Calvoecheaga Abarrategui" userId="4297cf82-267e-43b6-a348-3b433c9dc8ad" providerId="ADAL" clId="{B11CB73A-FF62-4830-8342-0761C3478996}" dt="2026-04-16T09:04:17.866" v="389" actId="47"/>
        <pc:sldMkLst>
          <pc:docMk/>
          <pc:sldMk cId="1697555512" sldId="276"/>
        </pc:sldMkLst>
        <pc:spChg chg="mod">
          <ac:chgData name="Xabier Calvoecheaga Abarrategui" userId="4297cf82-267e-43b6-a348-3b433c9dc8ad" providerId="ADAL" clId="{B11CB73A-FF62-4830-8342-0761C3478996}" dt="2026-04-16T08:20:21.689" v="352" actId="20577"/>
          <ac:spMkLst>
            <pc:docMk/>
            <pc:sldMk cId="1697555512" sldId="276"/>
            <ac:spMk id="6" creationId="{00000000-0000-0000-0000-000000000000}"/>
          </ac:spMkLst>
        </pc:spChg>
        <pc:spChg chg="add mod">
          <ac:chgData name="Xabier Calvoecheaga Abarrategui" userId="4297cf82-267e-43b6-a348-3b433c9dc8ad" providerId="ADAL" clId="{B11CB73A-FF62-4830-8342-0761C3478996}" dt="2026-04-16T07:51:47.512" v="223" actId="1076"/>
          <ac:spMkLst>
            <pc:docMk/>
            <pc:sldMk cId="1697555512" sldId="276"/>
            <ac:spMk id="8" creationId="{4A22BE64-878A-1082-CB01-B9AA894190E6}"/>
          </ac:spMkLst>
        </pc:spChg>
        <pc:spChg chg="add mod">
          <ac:chgData name="Xabier Calvoecheaga Abarrategui" userId="4297cf82-267e-43b6-a348-3b433c9dc8ad" providerId="ADAL" clId="{B11CB73A-FF62-4830-8342-0761C3478996}" dt="2026-04-16T07:52:02.616" v="239" actId="1076"/>
          <ac:spMkLst>
            <pc:docMk/>
            <pc:sldMk cId="1697555512" sldId="276"/>
            <ac:spMk id="10" creationId="{89842DEC-534F-53F5-398D-30F8543C6FFA}"/>
          </ac:spMkLst>
        </pc:spChg>
        <pc:spChg chg="add mod">
          <ac:chgData name="Xabier Calvoecheaga Abarrategui" userId="4297cf82-267e-43b6-a348-3b433c9dc8ad" providerId="ADAL" clId="{B11CB73A-FF62-4830-8342-0761C3478996}" dt="2026-04-16T07:52:08.264" v="245" actId="20577"/>
          <ac:spMkLst>
            <pc:docMk/>
            <pc:sldMk cId="1697555512" sldId="276"/>
            <ac:spMk id="11" creationId="{4F5A11C2-FE06-6CBE-F6DC-0510AA5B663D}"/>
          </ac:spMkLst>
        </pc:spChg>
        <pc:grpChg chg="del">
          <ac:chgData name="Xabier Calvoecheaga Abarrategui" userId="4297cf82-267e-43b6-a348-3b433c9dc8ad" providerId="ADAL" clId="{B11CB73A-FF62-4830-8342-0761C3478996}" dt="2026-04-16T07:50:27.279" v="206" actId="478"/>
          <ac:grpSpMkLst>
            <pc:docMk/>
            <pc:sldMk cId="1697555512" sldId="276"/>
            <ac:grpSpMk id="15" creationId="{00000000-0000-0000-0000-000000000000}"/>
          </ac:grpSpMkLst>
        </pc:grpChg>
        <pc:picChg chg="add mod">
          <ac:chgData name="Xabier Calvoecheaga Abarrategui" userId="4297cf82-267e-43b6-a348-3b433c9dc8ad" providerId="ADAL" clId="{B11CB73A-FF62-4830-8342-0761C3478996}" dt="2026-04-16T07:52:12.057" v="253" actId="1036"/>
          <ac:picMkLst>
            <pc:docMk/>
            <pc:sldMk cId="1697555512" sldId="276"/>
            <ac:picMk id="4" creationId="{4156E553-EDC7-64A1-472E-F6E2400CD357}"/>
          </ac:picMkLst>
        </pc:picChg>
        <pc:picChg chg="add mod">
          <ac:chgData name="Xabier Calvoecheaga Abarrategui" userId="4297cf82-267e-43b6-a348-3b433c9dc8ad" providerId="ADAL" clId="{B11CB73A-FF62-4830-8342-0761C3478996}" dt="2026-04-16T07:51:21.792" v="211" actId="1076"/>
          <ac:picMkLst>
            <pc:docMk/>
            <pc:sldMk cId="1697555512" sldId="276"/>
            <ac:picMk id="7" creationId="{97DBAFCD-D165-3894-AE8A-B1A1DEE0B189}"/>
          </ac:picMkLst>
        </pc:picChg>
      </pc:sldChg>
      <pc:sldChg chg="modSp del mod">
        <pc:chgData name="Xabier Calvoecheaga Abarrategui" userId="4297cf82-267e-43b6-a348-3b433c9dc8ad" providerId="ADAL" clId="{B11CB73A-FF62-4830-8342-0761C3478996}" dt="2026-04-16T07:45:55.968" v="135" actId="47"/>
        <pc:sldMkLst>
          <pc:docMk/>
          <pc:sldMk cId="4164604906" sldId="305"/>
        </pc:sldMkLst>
        <pc:spChg chg="mod">
          <ac:chgData name="Xabier Calvoecheaga Abarrategui" userId="4297cf82-267e-43b6-a348-3b433c9dc8ad" providerId="ADAL" clId="{B11CB73A-FF62-4830-8342-0761C3478996}" dt="2026-04-16T07:36:28.507" v="36" actId="20577"/>
          <ac:spMkLst>
            <pc:docMk/>
            <pc:sldMk cId="4164604906" sldId="305"/>
            <ac:spMk id="8" creationId="{00000000-0000-0000-0000-000000000000}"/>
          </ac:spMkLst>
        </pc:spChg>
      </pc:sldChg>
      <pc:sldChg chg="addSp delSp modSp mod">
        <pc:chgData name="Xabier Calvoecheaga Abarrategui" userId="4297cf82-267e-43b6-a348-3b433c9dc8ad" providerId="ADAL" clId="{B11CB73A-FF62-4830-8342-0761C3478996}" dt="2026-04-16T13:52:49.620" v="1325" actId="3064"/>
        <pc:sldMkLst>
          <pc:docMk/>
          <pc:sldMk cId="3345652664" sldId="306"/>
        </pc:sldMkLst>
        <pc:spChg chg="mod">
          <ac:chgData name="Xabier Calvoecheaga Abarrategui" userId="4297cf82-267e-43b6-a348-3b433c9dc8ad" providerId="ADAL" clId="{B11CB73A-FF62-4830-8342-0761C3478996}" dt="2026-04-16T13:41:26.623" v="1001" actId="20577"/>
          <ac:spMkLst>
            <pc:docMk/>
            <pc:sldMk cId="3345652664" sldId="306"/>
            <ac:spMk id="2" creationId="{00000000-0000-0000-0000-000000000000}"/>
          </ac:spMkLst>
        </pc:spChg>
        <pc:spChg chg="add mod">
          <ac:chgData name="Xabier Calvoecheaga Abarrategui" userId="4297cf82-267e-43b6-a348-3b433c9dc8ad" providerId="ADAL" clId="{B11CB73A-FF62-4830-8342-0761C3478996}" dt="2026-04-16T13:18:08.006" v="601" actId="1076"/>
          <ac:spMkLst>
            <pc:docMk/>
            <pc:sldMk cId="3345652664" sldId="306"/>
            <ac:spMk id="5" creationId="{49B9663E-CD81-D9B9-BDAA-1CC0687EA420}"/>
          </ac:spMkLst>
        </pc:spChg>
        <pc:spChg chg="add mod">
          <ac:chgData name="Xabier Calvoecheaga Abarrategui" userId="4297cf82-267e-43b6-a348-3b433c9dc8ad" providerId="ADAL" clId="{B11CB73A-FF62-4830-8342-0761C3478996}" dt="2026-04-16T13:18:08.006" v="601" actId="1076"/>
          <ac:spMkLst>
            <pc:docMk/>
            <pc:sldMk cId="3345652664" sldId="306"/>
            <ac:spMk id="6" creationId="{001391C7-E063-E226-C307-89077EAE5817}"/>
          </ac:spMkLst>
        </pc:spChg>
        <pc:spChg chg="add mod">
          <ac:chgData name="Xabier Calvoecheaga Abarrategui" userId="4297cf82-267e-43b6-a348-3b433c9dc8ad" providerId="ADAL" clId="{B11CB73A-FF62-4830-8342-0761C3478996}" dt="2026-04-16T13:26:04.307" v="793" actId="164"/>
          <ac:spMkLst>
            <pc:docMk/>
            <pc:sldMk cId="3345652664" sldId="306"/>
            <ac:spMk id="10" creationId="{EC9E4FD1-FD3E-A578-2A9C-5757077102D1}"/>
          </ac:spMkLst>
        </pc:spChg>
        <pc:spChg chg="add mod">
          <ac:chgData name="Xabier Calvoecheaga Abarrategui" userId="4297cf82-267e-43b6-a348-3b433c9dc8ad" providerId="ADAL" clId="{B11CB73A-FF62-4830-8342-0761C3478996}" dt="2026-04-16T13:26:04.307" v="793" actId="164"/>
          <ac:spMkLst>
            <pc:docMk/>
            <pc:sldMk cId="3345652664" sldId="306"/>
            <ac:spMk id="11" creationId="{F0E429CB-D671-F438-39FA-F6B947FF6633}"/>
          </ac:spMkLst>
        </pc:spChg>
        <pc:spChg chg="add del">
          <ac:chgData name="Xabier Calvoecheaga Abarrategui" userId="4297cf82-267e-43b6-a348-3b433c9dc8ad" providerId="ADAL" clId="{B11CB73A-FF62-4830-8342-0761C3478996}" dt="2026-04-16T13:26:34.986" v="795" actId="478"/>
          <ac:spMkLst>
            <pc:docMk/>
            <pc:sldMk cId="3345652664" sldId="306"/>
            <ac:spMk id="13" creationId="{0B3A049E-0837-6F83-0417-450F09588FBD}"/>
          </ac:spMkLst>
        </pc:spChg>
        <pc:spChg chg="add mod">
          <ac:chgData name="Xabier Calvoecheaga Abarrategui" userId="4297cf82-267e-43b6-a348-3b433c9dc8ad" providerId="ADAL" clId="{B11CB73A-FF62-4830-8342-0761C3478996}" dt="2026-04-16T13:27:01.421" v="811" actId="164"/>
          <ac:spMkLst>
            <pc:docMk/>
            <pc:sldMk cId="3345652664" sldId="306"/>
            <ac:spMk id="14" creationId="{45A2156E-3067-C89D-0AB9-8BCE227F6D38}"/>
          </ac:spMkLst>
        </pc:spChg>
        <pc:spChg chg="add mod">
          <ac:chgData name="Xabier Calvoecheaga Abarrategui" userId="4297cf82-267e-43b6-a348-3b433c9dc8ad" providerId="ADAL" clId="{B11CB73A-FF62-4830-8342-0761C3478996}" dt="2026-04-16T13:27:01.421" v="811" actId="164"/>
          <ac:spMkLst>
            <pc:docMk/>
            <pc:sldMk cId="3345652664" sldId="306"/>
            <ac:spMk id="15" creationId="{8B094B99-A25A-1D5B-7143-1B3C2E43D2A6}"/>
          </ac:spMkLst>
        </pc:spChg>
        <pc:spChg chg="add mod">
          <ac:chgData name="Xabier Calvoecheaga Abarrategui" userId="4297cf82-267e-43b6-a348-3b433c9dc8ad" providerId="ADAL" clId="{B11CB73A-FF62-4830-8342-0761C3478996}" dt="2026-04-16T13:27:32.075" v="819" actId="164"/>
          <ac:spMkLst>
            <pc:docMk/>
            <pc:sldMk cId="3345652664" sldId="306"/>
            <ac:spMk id="17" creationId="{08FFBF6A-B349-ECA6-FDAF-3671432D7C5E}"/>
          </ac:spMkLst>
        </pc:spChg>
        <pc:spChg chg="mod">
          <ac:chgData name="Xabier Calvoecheaga Abarrategui" userId="4297cf82-267e-43b6-a348-3b433c9dc8ad" providerId="ADAL" clId="{B11CB73A-FF62-4830-8342-0761C3478996}" dt="2026-04-16T13:18:15.942" v="603" actId="1076"/>
          <ac:spMkLst>
            <pc:docMk/>
            <pc:sldMk cId="3345652664" sldId="306"/>
            <ac:spMk id="29" creationId="{00000000-0000-0000-0000-000000000000}"/>
          </ac:spMkLst>
        </pc:spChg>
        <pc:spChg chg="mod">
          <ac:chgData name="Xabier Calvoecheaga Abarrategui" userId="4297cf82-267e-43b6-a348-3b433c9dc8ad" providerId="ADAL" clId="{B11CB73A-FF62-4830-8342-0761C3478996}" dt="2026-04-16T13:18:15.942" v="603" actId="1076"/>
          <ac:spMkLst>
            <pc:docMk/>
            <pc:sldMk cId="3345652664" sldId="306"/>
            <ac:spMk id="30" creationId="{00000000-0000-0000-0000-000000000000}"/>
          </ac:spMkLst>
        </pc:spChg>
        <pc:spChg chg="mod">
          <ac:chgData name="Xabier Calvoecheaga Abarrategui" userId="4297cf82-267e-43b6-a348-3b433c9dc8ad" providerId="ADAL" clId="{B11CB73A-FF62-4830-8342-0761C3478996}" dt="2026-04-16T09:12:12.938" v="499" actId="20577"/>
          <ac:spMkLst>
            <pc:docMk/>
            <pc:sldMk cId="3345652664" sldId="306"/>
            <ac:spMk id="33" creationId="{00000000-0000-0000-0000-000000000000}"/>
          </ac:spMkLst>
        </pc:spChg>
        <pc:grpChg chg="add mod">
          <ac:chgData name="Xabier Calvoecheaga Abarrategui" userId="4297cf82-267e-43b6-a348-3b433c9dc8ad" providerId="ADAL" clId="{B11CB73A-FF62-4830-8342-0761C3478996}" dt="2026-04-16T13:26:04.307" v="793" actId="164"/>
          <ac:grpSpMkLst>
            <pc:docMk/>
            <pc:sldMk cId="3345652664" sldId="306"/>
            <ac:grpSpMk id="12" creationId="{56DA6FB6-48F6-B04E-1AEA-10D7D2404292}"/>
          </ac:grpSpMkLst>
        </pc:grpChg>
        <pc:grpChg chg="add mod">
          <ac:chgData name="Xabier Calvoecheaga Abarrategui" userId="4297cf82-267e-43b6-a348-3b433c9dc8ad" providerId="ADAL" clId="{B11CB73A-FF62-4830-8342-0761C3478996}" dt="2026-04-16T13:27:32.075" v="819" actId="164"/>
          <ac:grpSpMkLst>
            <pc:docMk/>
            <pc:sldMk cId="3345652664" sldId="306"/>
            <ac:grpSpMk id="16" creationId="{BB07427A-5993-6865-698A-63FE6E619455}"/>
          </ac:grpSpMkLst>
        </pc:grpChg>
        <pc:grpChg chg="add mod">
          <ac:chgData name="Xabier Calvoecheaga Abarrategui" userId="4297cf82-267e-43b6-a348-3b433c9dc8ad" providerId="ADAL" clId="{B11CB73A-FF62-4830-8342-0761C3478996}" dt="2026-04-16T13:27:32.075" v="819" actId="164"/>
          <ac:grpSpMkLst>
            <pc:docMk/>
            <pc:sldMk cId="3345652664" sldId="306"/>
            <ac:grpSpMk id="18" creationId="{919531FC-27C2-B6A9-C2A4-7249B13C03DA}"/>
          </ac:grpSpMkLst>
        </pc:grpChg>
        <pc:grpChg chg="del">
          <ac:chgData name="Xabier Calvoecheaga Abarrategui" userId="4297cf82-267e-43b6-a348-3b433c9dc8ad" providerId="ADAL" clId="{B11CB73A-FF62-4830-8342-0761C3478996}" dt="2026-04-16T09:12:57.669" v="516" actId="478"/>
          <ac:grpSpMkLst>
            <pc:docMk/>
            <pc:sldMk cId="3345652664" sldId="306"/>
            <ac:grpSpMk id="37" creationId="{00000000-0000-0000-0000-000000000000}"/>
          </ac:grpSpMkLst>
        </pc:grpChg>
        <pc:grpChg chg="del">
          <ac:chgData name="Xabier Calvoecheaga Abarrategui" userId="4297cf82-267e-43b6-a348-3b433c9dc8ad" providerId="ADAL" clId="{B11CB73A-FF62-4830-8342-0761C3478996}" dt="2026-04-16T09:11:56.207" v="484" actId="478"/>
          <ac:grpSpMkLst>
            <pc:docMk/>
            <pc:sldMk cId="3345652664" sldId="306"/>
            <ac:grpSpMk id="41" creationId="{00000000-0000-0000-0000-000000000000}"/>
          </ac:grpSpMkLst>
        </pc:grpChg>
        <pc:graphicFrameChg chg="mod modGraphic">
          <ac:chgData name="Xabier Calvoecheaga Abarrategui" userId="4297cf82-267e-43b6-a348-3b433c9dc8ad" providerId="ADAL" clId="{B11CB73A-FF62-4830-8342-0761C3478996}" dt="2026-04-16T13:52:49.620" v="1325" actId="3064"/>
          <ac:graphicFrameMkLst>
            <pc:docMk/>
            <pc:sldMk cId="3345652664" sldId="306"/>
            <ac:graphicFrameMk id="9" creationId="{00000000-0000-0000-0000-000000000000}"/>
          </ac:graphicFrameMkLst>
        </pc:graphicFrameChg>
        <pc:picChg chg="add mod">
          <ac:chgData name="Xabier Calvoecheaga Abarrategui" userId="4297cf82-267e-43b6-a348-3b433c9dc8ad" providerId="ADAL" clId="{B11CB73A-FF62-4830-8342-0761C3478996}" dt="2026-04-16T13:26:04.307" v="793" actId="164"/>
          <ac:picMkLst>
            <pc:docMk/>
            <pc:sldMk cId="3345652664" sldId="306"/>
            <ac:picMk id="4" creationId="{ECAA5406-0B36-802E-955C-0A8465BB0D9F}"/>
          </ac:picMkLst>
        </pc:picChg>
        <pc:picChg chg="add mod">
          <ac:chgData name="Xabier Calvoecheaga Abarrategui" userId="4297cf82-267e-43b6-a348-3b433c9dc8ad" providerId="ADAL" clId="{B11CB73A-FF62-4830-8342-0761C3478996}" dt="2026-04-16T13:27:01.421" v="811" actId="164"/>
          <ac:picMkLst>
            <pc:docMk/>
            <pc:sldMk cId="3345652664" sldId="306"/>
            <ac:picMk id="8" creationId="{33B28DD4-CDD3-A4AF-3746-DC03C4107EC7}"/>
          </ac:picMkLst>
        </pc:picChg>
      </pc:sldChg>
      <pc:sldChg chg="modSp add mod">
        <pc:chgData name="Xabier Calvoecheaga Abarrategui" userId="4297cf82-267e-43b6-a348-3b433c9dc8ad" providerId="ADAL" clId="{B11CB73A-FF62-4830-8342-0761C3478996}" dt="2026-04-16T09:10:39.495" v="483" actId="20577"/>
        <pc:sldMkLst>
          <pc:docMk/>
          <pc:sldMk cId="3724601587" sldId="307"/>
        </pc:sldMkLst>
        <pc:spChg chg="mod">
          <ac:chgData name="Xabier Calvoecheaga Abarrategui" userId="4297cf82-267e-43b6-a348-3b433c9dc8ad" providerId="ADAL" clId="{B11CB73A-FF62-4830-8342-0761C3478996}" dt="2026-04-16T09:10:39.495" v="483" actId="20577"/>
          <ac:spMkLst>
            <pc:docMk/>
            <pc:sldMk cId="3724601587" sldId="307"/>
            <ac:spMk id="2" creationId="{81A4E96E-644A-1986-FF34-F28BD1F6A5E3}"/>
          </ac:spMkLst>
        </pc:spChg>
        <pc:spChg chg="mod">
          <ac:chgData name="Xabier Calvoecheaga Abarrategui" userId="4297cf82-267e-43b6-a348-3b433c9dc8ad" providerId="ADAL" clId="{B11CB73A-FF62-4830-8342-0761C3478996}" dt="2026-04-16T07:45:40.582" v="130" actId="20577"/>
          <ac:spMkLst>
            <pc:docMk/>
            <pc:sldMk cId="3724601587" sldId="307"/>
            <ac:spMk id="8" creationId="{C1C8B400-0A72-DB87-3165-2D49616423F4}"/>
          </ac:spMkLst>
        </pc:spChg>
        <pc:spChg chg="mod">
          <ac:chgData name="Xabier Calvoecheaga Abarrategui" userId="4297cf82-267e-43b6-a348-3b433c9dc8ad" providerId="ADAL" clId="{B11CB73A-FF62-4830-8342-0761C3478996}" dt="2026-04-16T07:41:39.045" v="86" actId="1076"/>
          <ac:spMkLst>
            <pc:docMk/>
            <pc:sldMk cId="3724601587" sldId="307"/>
            <ac:spMk id="12" creationId="{7349F9AC-9245-7B9E-9C5A-D8E0FC1B0637}"/>
          </ac:spMkLst>
        </pc:spChg>
        <pc:spChg chg="mod">
          <ac:chgData name="Xabier Calvoecheaga Abarrategui" userId="4297cf82-267e-43b6-a348-3b433c9dc8ad" providerId="ADAL" clId="{B11CB73A-FF62-4830-8342-0761C3478996}" dt="2026-04-16T07:41:39.045" v="86" actId="1076"/>
          <ac:spMkLst>
            <pc:docMk/>
            <pc:sldMk cId="3724601587" sldId="307"/>
            <ac:spMk id="13" creationId="{194C1A0E-DA20-8090-4C47-833CF2BD48F1}"/>
          </ac:spMkLst>
        </pc:spChg>
        <pc:graphicFrameChg chg="mod modGraphic">
          <ac:chgData name="Xabier Calvoecheaga Abarrategui" userId="4297cf82-267e-43b6-a348-3b433c9dc8ad" providerId="ADAL" clId="{B11CB73A-FF62-4830-8342-0761C3478996}" dt="2026-04-16T09:05:12.968" v="403" actId="3064"/>
          <ac:graphicFrameMkLst>
            <pc:docMk/>
            <pc:sldMk cId="3724601587" sldId="307"/>
            <ac:graphicFrameMk id="4" creationId="{B336672E-6141-8779-A4AD-6DE2F6A4DDB5}"/>
          </ac:graphicFrameMkLst>
        </pc:graphicFrameChg>
      </pc:sldChg>
      <pc:sldChg chg="addSp delSp modSp add mod">
        <pc:chgData name="Xabier Calvoecheaga Abarrategui" userId="4297cf82-267e-43b6-a348-3b433c9dc8ad" providerId="ADAL" clId="{B11CB73A-FF62-4830-8342-0761C3478996}" dt="2026-04-16T09:10:34.999" v="481" actId="20577"/>
        <pc:sldMkLst>
          <pc:docMk/>
          <pc:sldMk cId="2506009932" sldId="308"/>
        </pc:sldMkLst>
        <pc:spChg chg="mod">
          <ac:chgData name="Xabier Calvoecheaga Abarrategui" userId="4297cf82-267e-43b6-a348-3b433c9dc8ad" providerId="ADAL" clId="{B11CB73A-FF62-4830-8342-0761C3478996}" dt="2026-04-16T09:10:34.999" v="481" actId="20577"/>
          <ac:spMkLst>
            <pc:docMk/>
            <pc:sldMk cId="2506009932" sldId="308"/>
            <ac:spMk id="2" creationId="{D4392D90-4253-5AE6-E9CE-A5BF3F2741B2}"/>
          </ac:spMkLst>
        </pc:spChg>
        <pc:spChg chg="mod">
          <ac:chgData name="Xabier Calvoecheaga Abarrategui" userId="4297cf82-267e-43b6-a348-3b433c9dc8ad" providerId="ADAL" clId="{B11CB73A-FF62-4830-8342-0761C3478996}" dt="2026-04-16T09:10:17.749" v="479" actId="20577"/>
          <ac:spMkLst>
            <pc:docMk/>
            <pc:sldMk cId="2506009932" sldId="308"/>
            <ac:spMk id="6" creationId="{81550F5C-9C82-3384-1522-D06B39E6C448}"/>
          </ac:spMkLst>
        </pc:spChg>
        <pc:spChg chg="mod">
          <ac:chgData name="Xabier Calvoecheaga Abarrategui" userId="4297cf82-267e-43b6-a348-3b433c9dc8ad" providerId="ADAL" clId="{B11CB73A-FF62-4830-8342-0761C3478996}" dt="2026-04-16T09:09:24.388" v="460" actId="1076"/>
          <ac:spMkLst>
            <pc:docMk/>
            <pc:sldMk cId="2506009932" sldId="308"/>
            <ac:spMk id="8" creationId="{997F5512-CE5B-223D-8191-236EBB3C88EB}"/>
          </ac:spMkLst>
        </pc:spChg>
        <pc:spChg chg="mod">
          <ac:chgData name="Xabier Calvoecheaga Abarrategui" userId="4297cf82-267e-43b6-a348-3b433c9dc8ad" providerId="ADAL" clId="{B11CB73A-FF62-4830-8342-0761C3478996}" dt="2026-04-16T09:09:24.388" v="460" actId="1076"/>
          <ac:spMkLst>
            <pc:docMk/>
            <pc:sldMk cId="2506009932" sldId="308"/>
            <ac:spMk id="10" creationId="{DAA652D5-2D58-AEBB-9047-073AFA8F6871}"/>
          </ac:spMkLst>
        </pc:spChg>
        <pc:spChg chg="del mod">
          <ac:chgData name="Xabier Calvoecheaga Abarrategui" userId="4297cf82-267e-43b6-a348-3b433c9dc8ad" providerId="ADAL" clId="{B11CB73A-FF62-4830-8342-0761C3478996}" dt="2026-04-16T09:08:19.516" v="441" actId="478"/>
          <ac:spMkLst>
            <pc:docMk/>
            <pc:sldMk cId="2506009932" sldId="308"/>
            <ac:spMk id="11" creationId="{D944EA9E-A0D2-CC20-CD64-7B8DC910D8F5}"/>
          </ac:spMkLst>
        </pc:spChg>
        <pc:picChg chg="del mod">
          <ac:chgData name="Xabier Calvoecheaga Abarrategui" userId="4297cf82-267e-43b6-a348-3b433c9dc8ad" providerId="ADAL" clId="{B11CB73A-FF62-4830-8342-0761C3478996}" dt="2026-04-16T09:08:21.803" v="442" actId="478"/>
          <ac:picMkLst>
            <pc:docMk/>
            <pc:sldMk cId="2506009932" sldId="308"/>
            <ac:picMk id="4" creationId="{BA3F04A5-6DE2-380F-3154-B45ADF47482A}"/>
          </ac:picMkLst>
        </pc:picChg>
        <pc:picChg chg="add mod">
          <ac:chgData name="Xabier Calvoecheaga Abarrategui" userId="4297cf82-267e-43b6-a348-3b433c9dc8ad" providerId="ADAL" clId="{B11CB73A-FF62-4830-8342-0761C3478996}" dt="2026-04-16T09:09:24.388" v="460" actId="1076"/>
          <ac:picMkLst>
            <pc:docMk/>
            <pc:sldMk cId="2506009932" sldId="308"/>
            <ac:picMk id="5" creationId="{81BB7ADE-9D57-A147-D71C-E9E58E25AC3B}"/>
          </ac:picMkLst>
        </pc:picChg>
        <pc:picChg chg="mod">
          <ac:chgData name="Xabier Calvoecheaga Abarrategui" userId="4297cf82-267e-43b6-a348-3b433c9dc8ad" providerId="ADAL" clId="{B11CB73A-FF62-4830-8342-0761C3478996}" dt="2026-04-16T09:09:24.388" v="460" actId="1076"/>
          <ac:picMkLst>
            <pc:docMk/>
            <pc:sldMk cId="2506009932" sldId="308"/>
            <ac:picMk id="7" creationId="{F82062A3-60B3-A416-47DA-BA8E055CCFDE}"/>
          </ac:picMkLst>
        </pc:picChg>
      </pc:sldChg>
      <pc:sldChg chg="modSp add mod ord">
        <pc:chgData name="Xabier Calvoecheaga Abarrategui" userId="4297cf82-267e-43b6-a348-3b433c9dc8ad" providerId="ADAL" clId="{B11CB73A-FF62-4830-8342-0761C3478996}" dt="2026-04-16T13:52:25.912" v="1324" actId="20577"/>
        <pc:sldMkLst>
          <pc:docMk/>
          <pc:sldMk cId="3940376198" sldId="309"/>
        </pc:sldMkLst>
        <pc:spChg chg="mod">
          <ac:chgData name="Xabier Calvoecheaga Abarrategui" userId="4297cf82-267e-43b6-a348-3b433c9dc8ad" providerId="ADAL" clId="{B11CB73A-FF62-4830-8342-0761C3478996}" dt="2026-04-16T13:52:25.912" v="1324" actId="20577"/>
          <ac:spMkLst>
            <pc:docMk/>
            <pc:sldMk cId="3940376198" sldId="309"/>
            <ac:spMk id="6" creationId="{CC213DE2-CE21-BC7D-4847-C15B0A5540FB}"/>
          </ac:spMkLst>
        </pc:spChg>
      </pc:sldChg>
      <pc:sldChg chg="addSp delSp modSp add mod">
        <pc:chgData name="Xabier Calvoecheaga Abarrategui" userId="4297cf82-267e-43b6-a348-3b433c9dc8ad" providerId="ADAL" clId="{B11CB73A-FF62-4830-8342-0761C3478996}" dt="2026-04-16T13:51:40.080" v="1296" actId="1076"/>
        <pc:sldMkLst>
          <pc:docMk/>
          <pc:sldMk cId="1184698484" sldId="310"/>
        </pc:sldMkLst>
        <pc:spChg chg="mod">
          <ac:chgData name="Xabier Calvoecheaga Abarrategui" userId="4297cf82-267e-43b6-a348-3b433c9dc8ad" providerId="ADAL" clId="{B11CB73A-FF62-4830-8342-0761C3478996}" dt="2026-04-16T13:41:30.297" v="1003" actId="20577"/>
          <ac:spMkLst>
            <pc:docMk/>
            <pc:sldMk cId="1184698484" sldId="310"/>
            <ac:spMk id="2" creationId="{F0917521-B303-1B1B-7FE9-E0CA0FFF4F47}"/>
          </ac:spMkLst>
        </pc:spChg>
        <pc:spChg chg="mod">
          <ac:chgData name="Xabier Calvoecheaga Abarrategui" userId="4297cf82-267e-43b6-a348-3b433c9dc8ad" providerId="ADAL" clId="{B11CB73A-FF62-4830-8342-0761C3478996}" dt="2026-04-16T13:38:10.111" v="924" actId="1076"/>
          <ac:spMkLst>
            <pc:docMk/>
            <pc:sldMk cId="1184698484" sldId="310"/>
            <ac:spMk id="5" creationId="{BF0645C9-DCCE-B048-7602-F7244AF2F7CF}"/>
          </ac:spMkLst>
        </pc:spChg>
        <pc:spChg chg="mod ord">
          <ac:chgData name="Xabier Calvoecheaga Abarrategui" userId="4297cf82-267e-43b6-a348-3b433c9dc8ad" providerId="ADAL" clId="{B11CB73A-FF62-4830-8342-0761C3478996}" dt="2026-04-16T13:51:40.080" v="1296" actId="1076"/>
          <ac:spMkLst>
            <pc:docMk/>
            <pc:sldMk cId="1184698484" sldId="310"/>
            <ac:spMk id="6" creationId="{4691D4AE-2923-A2E7-DAEF-C29B7C39387C}"/>
          </ac:spMkLst>
        </pc:spChg>
        <pc:spChg chg="add mod ord">
          <ac:chgData name="Xabier Calvoecheaga Abarrategui" userId="4297cf82-267e-43b6-a348-3b433c9dc8ad" providerId="ADAL" clId="{B11CB73A-FF62-4830-8342-0761C3478996}" dt="2026-04-16T13:51:40.080" v="1296" actId="1076"/>
          <ac:spMkLst>
            <pc:docMk/>
            <pc:sldMk cId="1184698484" sldId="310"/>
            <ac:spMk id="12" creationId="{7E46BEA7-B701-EFC6-0BAC-0769E859C7ED}"/>
          </ac:spMkLst>
        </pc:spChg>
        <pc:spChg chg="add mod">
          <ac:chgData name="Xabier Calvoecheaga Abarrategui" userId="4297cf82-267e-43b6-a348-3b433c9dc8ad" providerId="ADAL" clId="{B11CB73A-FF62-4830-8342-0761C3478996}" dt="2026-04-16T13:42:53.681" v="1008" actId="1076"/>
          <ac:spMkLst>
            <pc:docMk/>
            <pc:sldMk cId="1184698484" sldId="310"/>
            <ac:spMk id="13" creationId="{9D58C485-D676-3BAC-80EF-80B3D0CC694B}"/>
          </ac:spMkLst>
        </pc:spChg>
        <pc:spChg chg="mod">
          <ac:chgData name="Xabier Calvoecheaga Abarrategui" userId="4297cf82-267e-43b6-a348-3b433c9dc8ad" providerId="ADAL" clId="{B11CB73A-FF62-4830-8342-0761C3478996}" dt="2026-04-16T13:51:03.957" v="1292" actId="1076"/>
          <ac:spMkLst>
            <pc:docMk/>
            <pc:sldMk cId="1184698484" sldId="310"/>
            <ac:spMk id="29" creationId="{529D2A1D-FDDE-81E2-34B7-84BC47D28394}"/>
          </ac:spMkLst>
        </pc:spChg>
        <pc:spChg chg="mod">
          <ac:chgData name="Xabier Calvoecheaga Abarrategui" userId="4297cf82-267e-43b6-a348-3b433c9dc8ad" providerId="ADAL" clId="{B11CB73A-FF62-4830-8342-0761C3478996}" dt="2026-04-16T13:51:03.957" v="1292" actId="1076"/>
          <ac:spMkLst>
            <pc:docMk/>
            <pc:sldMk cId="1184698484" sldId="310"/>
            <ac:spMk id="30" creationId="{95B1ACB6-D8B4-6A74-A2CB-E9B86295580B}"/>
          </ac:spMkLst>
        </pc:spChg>
        <pc:spChg chg="mod">
          <ac:chgData name="Xabier Calvoecheaga Abarrategui" userId="4297cf82-267e-43b6-a348-3b433c9dc8ad" providerId="ADAL" clId="{B11CB73A-FF62-4830-8342-0761C3478996}" dt="2026-04-16T13:38:02.948" v="923" actId="1076"/>
          <ac:spMkLst>
            <pc:docMk/>
            <pc:sldMk cId="1184698484" sldId="310"/>
            <ac:spMk id="33" creationId="{1005F9F8-D423-4F72-2411-4DB4BBCC5450}"/>
          </ac:spMkLst>
        </pc:spChg>
        <pc:graphicFrameChg chg="del mod">
          <ac:chgData name="Xabier Calvoecheaga Abarrategui" userId="4297cf82-267e-43b6-a348-3b433c9dc8ad" providerId="ADAL" clId="{B11CB73A-FF62-4830-8342-0761C3478996}" dt="2026-04-16T13:37:57.533" v="921" actId="478"/>
          <ac:graphicFrameMkLst>
            <pc:docMk/>
            <pc:sldMk cId="1184698484" sldId="310"/>
            <ac:graphicFrameMk id="9" creationId="{0F6AC4E6-84F1-91A3-677A-7C9158DAE7BD}"/>
          </ac:graphicFrameMkLst>
        </pc:graphicFrameChg>
        <pc:graphicFrameChg chg="add mod">
          <ac:chgData name="Xabier Calvoecheaga Abarrategui" userId="4297cf82-267e-43b6-a348-3b433c9dc8ad" providerId="ADAL" clId="{B11CB73A-FF62-4830-8342-0761C3478996}" dt="2026-04-16T13:37:57.994" v="922"/>
          <ac:graphicFrameMkLst>
            <pc:docMk/>
            <pc:sldMk cId="1184698484" sldId="310"/>
            <ac:graphicFrameMk id="14" creationId="{84B1B572-B7F5-500B-DC2D-AC25D6BE8890}"/>
          </ac:graphicFrameMkLst>
        </pc:graphicFrameChg>
        <pc:graphicFrameChg chg="add mod modGraphic">
          <ac:chgData name="Xabier Calvoecheaga Abarrategui" userId="4297cf82-267e-43b6-a348-3b433c9dc8ad" providerId="ADAL" clId="{B11CB73A-FF62-4830-8342-0761C3478996}" dt="2026-04-16T13:51:23.771" v="1294" actId="122"/>
          <ac:graphicFrameMkLst>
            <pc:docMk/>
            <pc:sldMk cId="1184698484" sldId="310"/>
            <ac:graphicFrameMk id="15" creationId="{4B3607C5-4C72-F245-CEF0-E4B8844364A7}"/>
          </ac:graphicFrameMkLst>
        </pc:graphicFrameChg>
        <pc:picChg chg="mod">
          <ac:chgData name="Xabier Calvoecheaga Abarrategui" userId="4297cf82-267e-43b6-a348-3b433c9dc8ad" providerId="ADAL" clId="{B11CB73A-FF62-4830-8342-0761C3478996}" dt="2026-04-16T13:38:10.111" v="924" actId="1076"/>
          <ac:picMkLst>
            <pc:docMk/>
            <pc:sldMk cId="1184698484" sldId="310"/>
            <ac:picMk id="4" creationId="{E9648C05-C577-331E-5DEC-2D0146CDA405}"/>
          </ac:picMkLst>
        </pc:picChg>
        <pc:picChg chg="add mod modCrop">
          <ac:chgData name="Xabier Calvoecheaga Abarrategui" userId="4297cf82-267e-43b6-a348-3b433c9dc8ad" providerId="ADAL" clId="{B11CB73A-FF62-4830-8342-0761C3478996}" dt="2026-04-16T13:44:53.363" v="1037" actId="1035"/>
          <ac:picMkLst>
            <pc:docMk/>
            <pc:sldMk cId="1184698484" sldId="310"/>
            <ac:picMk id="7" creationId="{3186918C-AF87-0E3D-5FE4-1F2EBF575F6D}"/>
          </ac:picMkLst>
        </pc:picChg>
        <pc:picChg chg="del">
          <ac:chgData name="Xabier Calvoecheaga Abarrategui" userId="4297cf82-267e-43b6-a348-3b433c9dc8ad" providerId="ADAL" clId="{B11CB73A-FF62-4830-8342-0761C3478996}" dt="2026-04-16T09:15:27.437" v="527" actId="478"/>
          <ac:picMkLst>
            <pc:docMk/>
            <pc:sldMk cId="1184698484" sldId="310"/>
            <ac:picMk id="8" creationId="{A9A81829-B07D-B774-02DE-8D4A0AFB285E}"/>
          </ac:picMkLst>
        </pc:picChg>
        <pc:picChg chg="add mod">
          <ac:chgData name="Xabier Calvoecheaga Abarrategui" userId="4297cf82-267e-43b6-a348-3b433c9dc8ad" providerId="ADAL" clId="{B11CB73A-FF62-4830-8342-0761C3478996}" dt="2026-04-16T13:44:57.050" v="1049" actId="1035"/>
          <ac:picMkLst>
            <pc:docMk/>
            <pc:sldMk cId="1184698484" sldId="310"/>
            <ac:picMk id="11" creationId="{FB93AA89-5A44-574C-1439-67A23BB8BFDD}"/>
          </ac:picMkLst>
        </pc:picChg>
      </pc:sldChg>
      <pc:sldChg chg="add del">
        <pc:chgData name="Xabier Calvoecheaga Abarrategui" userId="4297cf82-267e-43b6-a348-3b433c9dc8ad" providerId="ADAL" clId="{B11CB73A-FF62-4830-8342-0761C3478996}" dt="2026-04-16T13:20:00.646" v="643"/>
        <pc:sldMkLst>
          <pc:docMk/>
          <pc:sldMk cId="3923470603" sldId="31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739BD4A-49C3-4A14-ABED-9C8CA811A8F4}" type="datetimeFigureOut">
              <a:rPr lang="es-ES" smtClean="0"/>
              <a:t>16/04/2026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CB94017-1220-43FC-BEA3-D77162367F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2829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5A2EC5C-3695-4B29-BD55-FBB399032510}" type="datetimeFigureOut">
              <a:rPr lang="es-ES" smtClean="0"/>
              <a:t>16/04/2026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1279525"/>
            <a:ext cx="48863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D6DCF97-1D26-427E-A521-77E2074F12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5789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6282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9F580-24A4-3A29-4860-DB2220AF9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4EC0459-3C93-0835-C6A1-2EEE7C969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0EB5E8B-80B0-7619-73C9-20833E35BC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FA4889-3434-ECD8-344D-9B8DE1F41D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209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84187-AE55-8125-B509-93C32F7EE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BBE8E33-FE7E-8E98-744D-30AC1EE8F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22640DD-CD45-DBB5-90CE-D6335EEEF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44E0A4-37F8-6985-A15F-96955740F2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398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A3DCD-88CD-A1E1-B226-71F27D2CB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1E0FAE7-C5FB-D11A-13BF-A2CE6CD10F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9BD6842-7E95-9E2F-02A1-0642D28E7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CD2CD9-2A9A-BD4C-7EB1-3A87DACB9C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7685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0033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7EFE6-B505-47D8-1A35-190744D76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540C9D0-BA64-D4F5-EC7F-CAC6A52037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1279525"/>
            <a:ext cx="4886325" cy="34544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CFB434D-80DD-54C8-B207-20F5E0D82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7C4BBC-FB24-3C20-A6AD-16261E0359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DCF97-1D26-427E-A521-77E2074F12F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50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267019" y="7024240"/>
            <a:ext cx="40442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2B8B1-60DD-4BBF-AA94-3DBBEE5C9855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5" name="Imagen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442" y="7133393"/>
            <a:ext cx="824161" cy="30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3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7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1331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65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557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36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90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600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65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48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56" indent="0" algn="ctr">
              <a:buNone/>
              <a:defRPr sz="1625"/>
            </a:lvl2pPr>
            <a:lvl3pPr marL="742913" indent="0" algn="ctr">
              <a:buNone/>
              <a:defRPr sz="1463"/>
            </a:lvl3pPr>
            <a:lvl4pPr marL="1114369" indent="0" algn="ctr">
              <a:buNone/>
              <a:defRPr sz="1300"/>
            </a:lvl4pPr>
            <a:lvl5pPr marL="1485826" indent="0" algn="ctr">
              <a:buNone/>
              <a:defRPr sz="1300"/>
            </a:lvl5pPr>
            <a:lvl6pPr marL="1857282" indent="0" algn="ctr">
              <a:buNone/>
              <a:defRPr sz="1300"/>
            </a:lvl6pPr>
            <a:lvl7pPr marL="2228739" indent="0" algn="ctr">
              <a:buNone/>
              <a:defRPr sz="1300"/>
            </a:lvl7pPr>
            <a:lvl8pPr marL="2600195" indent="0" algn="ctr">
              <a:buNone/>
              <a:defRPr sz="1300"/>
            </a:lvl8pPr>
            <a:lvl9pPr marL="2971651" indent="0" algn="ctr">
              <a:buNone/>
              <a:defRPr sz="13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4D2B8B1-60DD-4BBF-AA94-3DBBEE5C985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185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48836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9495" y="1884682"/>
            <a:ext cx="9221689" cy="3144614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9495" y="5059046"/>
            <a:ext cx="9221689" cy="1653678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5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13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3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1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6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1452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12731" y="2012414"/>
            <a:ext cx="4544021" cy="479654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67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5770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5" y="402488"/>
            <a:ext cx="9221689" cy="146118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8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8" cy="4061576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2733" y="1853171"/>
            <a:ext cx="4545413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2733" y="2761381"/>
            <a:ext cx="4545413" cy="4061576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209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733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9273986" y="7024240"/>
            <a:ext cx="396874" cy="402483"/>
          </a:xfrm>
        </p:spPr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8571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032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7189" y="377984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34355" y="962471"/>
            <a:ext cx="5412731" cy="5372269"/>
          </a:xfrm>
        </p:spPr>
        <p:txBody>
          <a:bodyPr/>
          <a:lstStyle>
            <a:lvl1pPr marL="0" indent="0">
              <a:buNone/>
              <a:defRPr sz="2600"/>
            </a:lvl1pPr>
            <a:lvl2pPr marL="371456" indent="0">
              <a:buNone/>
              <a:defRPr sz="2275"/>
            </a:lvl2pPr>
            <a:lvl3pPr marL="742913" indent="0">
              <a:buNone/>
              <a:defRPr sz="1950"/>
            </a:lvl3pPr>
            <a:lvl4pPr marL="1114369" indent="0">
              <a:buNone/>
              <a:defRPr sz="1625"/>
            </a:lvl4pPr>
            <a:lvl5pPr marL="1485826" indent="0">
              <a:buNone/>
              <a:defRPr sz="1625"/>
            </a:lvl5pPr>
            <a:lvl6pPr marL="1857282" indent="0">
              <a:buNone/>
              <a:defRPr sz="1625"/>
            </a:lvl6pPr>
            <a:lvl7pPr marL="2228739" indent="0">
              <a:buNone/>
              <a:defRPr sz="1625"/>
            </a:lvl7pPr>
            <a:lvl8pPr marL="2600195" indent="0">
              <a:buNone/>
              <a:defRPr sz="1625"/>
            </a:lvl8pPr>
            <a:lvl9pPr marL="2971651" indent="0">
              <a:buNone/>
              <a:defRPr sz="1625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17189" y="2245153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34355" y="700671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441428" y="700671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3035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5272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1331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65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96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9495" y="1884682"/>
            <a:ext cx="9221689" cy="3144614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9495" y="5059046"/>
            <a:ext cx="9221689" cy="1653678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5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13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3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1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6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35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12731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6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5" y="402488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8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8" cy="40615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2733" y="1853171"/>
            <a:ext cx="4545413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2733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3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2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5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85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 marL="0" indent="0">
              <a:buNone/>
              <a:defRPr sz="2600"/>
            </a:lvl1pPr>
            <a:lvl2pPr marL="371456" indent="0">
              <a:buNone/>
              <a:defRPr sz="2275"/>
            </a:lvl2pPr>
            <a:lvl3pPr marL="742913" indent="0">
              <a:buNone/>
              <a:defRPr sz="1950"/>
            </a:lvl3pPr>
            <a:lvl4pPr marL="1114369" indent="0">
              <a:buNone/>
              <a:defRPr sz="1625"/>
            </a:lvl4pPr>
            <a:lvl5pPr marL="1485826" indent="0">
              <a:buNone/>
              <a:defRPr sz="1625"/>
            </a:lvl5pPr>
            <a:lvl6pPr marL="1857282" indent="0">
              <a:buNone/>
              <a:defRPr sz="1625"/>
            </a:lvl6pPr>
            <a:lvl7pPr marL="2228739" indent="0">
              <a:buNone/>
              <a:defRPr sz="1625"/>
            </a:lvl7pPr>
            <a:lvl8pPr marL="2600195" indent="0">
              <a:buNone/>
              <a:defRPr sz="1625"/>
            </a:lvl8pPr>
            <a:lvl9pPr marL="2971651" indent="0">
              <a:buNone/>
              <a:defRPr sz="1625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7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63" y="402488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63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551093" y="700671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14E1172-37C9-4786-BE0A-C010FAC4098C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3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2" r:id="rId13"/>
    <p:sldLayoutId id="2147483674" r:id="rId14"/>
    <p:sldLayoutId id="2147483724" r:id="rId15"/>
  </p:sldLayoutIdLst>
  <p:hf hdr="0" ftr="0" dt="0"/>
  <p:txStyles>
    <p:titleStyle>
      <a:lvl1pPr algn="l" defTabSz="742913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29" indent="-185729" algn="l" defTabSz="742913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186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864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00098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71555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43012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67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924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8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13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2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82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95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51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63" y="402488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63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028483" y="7024240"/>
            <a:ext cx="40442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4D2B8B1-60DD-4BBF-AA94-3DBBEE5C9855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8967"/>
            <a:ext cx="10693311" cy="414564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779" y="7166926"/>
            <a:ext cx="884498" cy="2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4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defTabSz="742913" rtl="0" eaLnBrk="1" latinLnBrk="0" hangingPunct="1">
        <a:lnSpc>
          <a:spcPct val="90000"/>
        </a:lnSpc>
        <a:spcBef>
          <a:spcPct val="0"/>
        </a:spcBef>
        <a:buNone/>
        <a:defRPr sz="1625" b="1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5729" indent="-185729" algn="l" defTabSz="742913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186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864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00098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71555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43012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67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924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8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13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2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82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95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51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/>
          <p:cNvSpPr>
            <a:spLocks noGrp="1"/>
          </p:cNvSpPr>
          <p:nvPr>
            <p:ph type="title" idx="4294967295"/>
          </p:nvPr>
        </p:nvSpPr>
        <p:spPr>
          <a:xfrm>
            <a:off x="6652565" y="4438651"/>
            <a:ext cx="3686175" cy="2127250"/>
          </a:xfrm>
        </p:spPr>
        <p:txBody>
          <a:bodyPr>
            <a:noAutofit/>
          </a:bodyPr>
          <a:lstStyle/>
          <a:p>
            <a:pPr algn="r"/>
            <a:r>
              <a:rPr lang="en-US" sz="195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SWITCHOVER DOCUMENT</a:t>
            </a:r>
            <a:br>
              <a:rPr lang="en-US" sz="26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95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 Series</a:t>
            </a:r>
            <a:br>
              <a:rPr lang="en-US" sz="195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950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 Switch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679" b="4020"/>
          <a:stretch/>
        </p:blipFill>
        <p:spPr>
          <a:xfrm>
            <a:off x="-2207" y="0"/>
            <a:ext cx="10694020" cy="75828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2252F36-8627-504A-1DE4-FD6CDAE385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420" y="758283"/>
            <a:ext cx="2790825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1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82E76-5250-37ED-21E5-786A30DEA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CC213DE2-CE21-BC7D-4847-C15B0A5540FB}"/>
              </a:ext>
            </a:extLst>
          </p:cNvPr>
          <p:cNvSpPr txBox="1"/>
          <p:nvPr/>
        </p:nvSpPr>
        <p:spPr>
          <a:xfrm>
            <a:off x="755136" y="1019614"/>
            <a:ext cx="9536830" cy="385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</a:t>
            </a:r>
            <a:r>
              <a:rPr lang="en-GB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 design and uniform style</a:t>
            </a:r>
          </a:p>
          <a:p>
            <a:endParaRPr lang="en-GB" sz="28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appearance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reduced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</a:t>
            </a:r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accumulation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 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Reduced dimensions with body type variations selectable (IS10M-#):</a:t>
            </a:r>
          </a:p>
          <a:p>
            <a:pPr marL="776360" lvl="1" indent="-278606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type</a:t>
            </a:r>
          </a:p>
          <a:p>
            <a:pPr marL="776360" lvl="1" indent="-278606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Slim type</a:t>
            </a:r>
          </a:p>
          <a:p>
            <a:endParaRPr lang="en-GB" sz="1625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Compact, integrated pressure switch that can be easily installed to facilitate the pressure detection of the line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25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131E659-561B-0A75-44A4-E722D279A9FD}"/>
              </a:ext>
            </a:extLst>
          </p:cNvPr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features and related benefits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C6025F0-A170-B499-82F8-825606BA6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813" dirty="0"/>
              <a:t>1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2841C4E-9080-7C8C-69E8-0D1924C65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8967"/>
            <a:ext cx="10693311" cy="41456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D701C57-D4F3-4B78-472B-731E11D638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3492" y="4827228"/>
            <a:ext cx="3410426" cy="221963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D3BE6BB-21F7-8C3B-4A76-87D63B3156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9919" y="5006545"/>
            <a:ext cx="933580" cy="197195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DCD10D6B-5C0B-9B08-DD29-01DE7AD98A72}"/>
              </a:ext>
            </a:extLst>
          </p:cNvPr>
          <p:cNvSpPr txBox="1"/>
          <p:nvPr/>
        </p:nvSpPr>
        <p:spPr>
          <a:xfrm>
            <a:off x="2346594" y="4765835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D9E91E6-D7C6-9429-912B-9432B0451E7A}"/>
              </a:ext>
            </a:extLst>
          </p:cNvPr>
          <p:cNvSpPr txBox="1"/>
          <p:nvPr/>
        </p:nvSpPr>
        <p:spPr>
          <a:xfrm>
            <a:off x="5925858" y="4627335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IS10M-D (Standard)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291C3B2-3297-C6AE-879F-97DA6894F077}"/>
              </a:ext>
            </a:extLst>
          </p:cNvPr>
          <p:cNvSpPr txBox="1"/>
          <p:nvPr/>
        </p:nvSpPr>
        <p:spPr>
          <a:xfrm>
            <a:off x="8148798" y="4627334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IS10M-D (Slim)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7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D3306-5258-B938-B954-E16235151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550F5C-9C82-3384-1522-D06B39E6C448}"/>
              </a:ext>
            </a:extLst>
          </p:cNvPr>
          <p:cNvSpPr txBox="1"/>
          <p:nvPr/>
        </p:nvSpPr>
        <p:spPr>
          <a:xfrm>
            <a:off x="755136" y="1019614"/>
            <a:ext cx="9536830" cy="1700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 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Reduced dimensions (IS10E-#)</a:t>
            </a:r>
          </a:p>
          <a:p>
            <a:endParaRPr lang="en-GB" sz="1625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Compact, integrated pressure switch that can be easily installed to facilitate the pressure detection of the line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25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11AC766-29F0-8AF6-2585-5E8EF45B3520}"/>
              </a:ext>
            </a:extLst>
          </p:cNvPr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features and related benefits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4392D90-4253-5AE6-E9CE-A5BF3F27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813" dirty="0"/>
              <a:t>2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B7F45D4-077C-B3DC-BAF3-48F701F0F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8967"/>
            <a:ext cx="10693311" cy="41456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82062A3-60B3-A416-47DA-BA8E055CCF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31958" y="3334097"/>
            <a:ext cx="752350" cy="197195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97F5512-CE5B-223D-8191-236EBB3C88EB}"/>
              </a:ext>
            </a:extLst>
          </p:cNvPr>
          <p:cNvSpPr txBox="1"/>
          <p:nvPr/>
        </p:nvSpPr>
        <p:spPr>
          <a:xfrm>
            <a:off x="2363685" y="3057098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IS10E-A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AA652D5-2D58-AEBB-9047-073AFA8F6871}"/>
              </a:ext>
            </a:extLst>
          </p:cNvPr>
          <p:cNvSpPr txBox="1"/>
          <p:nvPr/>
        </p:nvSpPr>
        <p:spPr>
          <a:xfrm>
            <a:off x="5942949" y="2918598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IS10E-D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1BB7ADE-9D57-A147-D71C-E9E58E25A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3685" y="3622692"/>
            <a:ext cx="1064683" cy="156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00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FFC3C-2EAD-6B01-7DA1-B3C198F8F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C1C8B400-0A72-DB87-3165-2D49616423F4}"/>
              </a:ext>
            </a:extLst>
          </p:cNvPr>
          <p:cNvSpPr txBox="1"/>
          <p:nvPr/>
        </p:nvSpPr>
        <p:spPr>
          <a:xfrm>
            <a:off x="755136" y="1019614"/>
            <a:ext cx="9404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Specification (IS10#-A/D)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1A4E96E-644A-1986-FF34-F28BD1F6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813" dirty="0"/>
              <a:t>3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336672E-6141-8779-A4AD-6DE2F6A4D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587992"/>
              </p:ext>
            </p:extLst>
          </p:nvPr>
        </p:nvGraphicFramePr>
        <p:xfrm>
          <a:off x="1734106" y="1654629"/>
          <a:ext cx="7698806" cy="4629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6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6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07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IS10#-A (Old)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IS10#-D (New)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s-ES_tradnl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luid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Air</a:t>
                      </a:r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Air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77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Ambient and fluid temperature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−5 to 60°C(with no freezing)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−5 to 60°C(with no freezing)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Proof pressure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Maximum operating pressure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8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pressure range (when OFF)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0.1 to 0.4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0.1 to 0.4 MPa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Hysteresis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0.08 MPa or less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0.08 MPa or less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point configuration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343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Maximum contact point capacity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VA (AC), 2 W (DC)</a:t>
                      </a:r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VA (AC), 2 W (DC)</a:t>
                      </a:r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Operating voltage: AC, DC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V or less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V or less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80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Maximum operating current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V to 24 V AC, DC: 50 mA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 V AC, DC: 40 mA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V AC, DC: 20 mA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 VAC, DC or less: 50 mA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 VAC, DC or less: 40 mA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VAC, DC or less: 20 mA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00F67E67-18C0-BAE7-4674-146E18855927}"/>
              </a:ext>
            </a:extLst>
          </p:cNvPr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</a:t>
            </a:r>
          </a:p>
        </p:txBody>
      </p:sp>
      <p:sp>
        <p:nvSpPr>
          <p:cNvPr id="12" name="Text Box 138">
            <a:extLst>
              <a:ext uri="{FF2B5EF4-FFF2-40B4-BE49-F238E27FC236}">
                <a16:creationId xmlns:a16="http://schemas.microsoft.com/office/drawing/2014/main" id="{7349F9AC-9245-7B9E-9C5A-D8E0FC1B0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446" y="7033126"/>
            <a:ext cx="336163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Difference in specifications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94C1A0E-DA20-8090-4C47-833CF2BD48F1}"/>
              </a:ext>
            </a:extLst>
          </p:cNvPr>
          <p:cNvSpPr/>
          <p:nvPr/>
        </p:nvSpPr>
        <p:spPr>
          <a:xfrm>
            <a:off x="1734106" y="7024240"/>
            <a:ext cx="382340" cy="2711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</p:spTree>
    <p:extLst>
      <p:ext uri="{BB962C8B-B14F-4D97-AF65-F5344CB8AC3E}">
        <p14:creationId xmlns:p14="http://schemas.microsoft.com/office/powerpoint/2010/main" val="372460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813" dirty="0"/>
              <a:t>4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062973"/>
              </p:ext>
            </p:extLst>
          </p:nvPr>
        </p:nvGraphicFramePr>
        <p:xfrm>
          <a:off x="1997021" y="4038727"/>
          <a:ext cx="6886912" cy="2749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2502646045"/>
                    </a:ext>
                  </a:extLst>
                </a:gridCol>
                <a:gridCol w="498539">
                  <a:extLst>
                    <a:ext uri="{9D8B030D-6E8A-4147-A177-3AD203B41FA5}">
                      <a16:colId xmlns:a16="http://schemas.microsoft.com/office/drawing/2014/main" val="996784752"/>
                    </a:ext>
                  </a:extLst>
                </a:gridCol>
              </a:tblGrid>
              <a:tr h="305077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670013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IS10M-20-#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55.3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1/8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1/8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IS10M-30-#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IS10M-40-#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3/4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1/4</a:t>
                      </a:r>
                    </a:p>
                    <a:p>
                      <a:pPr marL="0" algn="ctr" defTabSz="742913" rtl="0" eaLnBrk="1" latinLnBrk="0" hangingPunct="1"/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3/8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3/4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Text Box 138"/>
          <p:cNvSpPr txBox="1">
            <a:spLocks noChangeArrowheads="1"/>
          </p:cNvSpPr>
          <p:nvPr/>
        </p:nvSpPr>
        <p:spPr bwMode="auto">
          <a:xfrm>
            <a:off x="2369219" y="6885740"/>
            <a:ext cx="336163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Difference in specifications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1986879" y="6876854"/>
            <a:ext cx="382340" cy="271119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36" name="CuadroTexto 35"/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755136" y="1019614"/>
            <a:ext cx="9404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IS10E-#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9B9663E-CD81-D9B9-BDAA-1CC0687EA420}"/>
              </a:ext>
            </a:extLst>
          </p:cNvPr>
          <p:cNvSpPr txBox="1"/>
          <p:nvPr/>
        </p:nvSpPr>
        <p:spPr>
          <a:xfrm>
            <a:off x="2919468" y="963155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IS10E-A (Old)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01391C7-E063-E226-C307-89077EAE5817}"/>
              </a:ext>
            </a:extLst>
          </p:cNvPr>
          <p:cNvSpPr txBox="1"/>
          <p:nvPr/>
        </p:nvSpPr>
        <p:spPr>
          <a:xfrm>
            <a:off x="6352781" y="963154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IS10E-D (New)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6DA6FB6-48F6-B04E-1AEA-10D7D2404292}"/>
              </a:ext>
            </a:extLst>
          </p:cNvPr>
          <p:cNvGrpSpPr/>
          <p:nvPr/>
        </p:nvGrpSpPr>
        <p:grpSpPr>
          <a:xfrm>
            <a:off x="2100347" y="1440948"/>
            <a:ext cx="2454562" cy="2460420"/>
            <a:chOff x="2100347" y="1440948"/>
            <a:chExt cx="2454562" cy="2460420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ECAA5406-0B36-802E-955C-0A8465BB0D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00347" y="1446806"/>
              <a:ext cx="2454562" cy="2454562"/>
            </a:xfrm>
            <a:prstGeom prst="rect">
              <a:avLst/>
            </a:prstGeom>
          </p:spPr>
        </p:pic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EC9E4FD1-FD3E-A578-2A9C-5757077102D1}"/>
                </a:ext>
              </a:extLst>
            </p:cNvPr>
            <p:cNvSpPr/>
            <p:nvPr/>
          </p:nvSpPr>
          <p:spPr>
            <a:xfrm>
              <a:off x="4007172" y="1440948"/>
              <a:ext cx="245741" cy="231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F0E429CB-D671-F438-39FA-F6B947FF6633}"/>
                </a:ext>
              </a:extLst>
            </p:cNvPr>
            <p:cNvSpPr/>
            <p:nvPr/>
          </p:nvSpPr>
          <p:spPr>
            <a:xfrm>
              <a:off x="4007172" y="1593348"/>
              <a:ext cx="45719" cy="1302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19531FC-27C2-B6A9-C2A4-7249B13C03DA}"/>
              </a:ext>
            </a:extLst>
          </p:cNvPr>
          <p:cNvGrpSpPr/>
          <p:nvPr/>
        </p:nvGrpSpPr>
        <p:grpSpPr>
          <a:xfrm>
            <a:off x="5920037" y="1240153"/>
            <a:ext cx="3386495" cy="2778838"/>
            <a:chOff x="5920037" y="1240153"/>
            <a:chExt cx="3386495" cy="2778838"/>
          </a:xfrm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BB07427A-5993-6865-698A-63FE6E619455}"/>
                </a:ext>
              </a:extLst>
            </p:cNvPr>
            <p:cNvGrpSpPr/>
            <p:nvPr/>
          </p:nvGrpSpPr>
          <p:grpSpPr>
            <a:xfrm>
              <a:off x="5920037" y="1240153"/>
              <a:ext cx="3386495" cy="2778838"/>
              <a:chOff x="5920037" y="1240153"/>
              <a:chExt cx="3386495" cy="2778838"/>
            </a:xfrm>
          </p:grpSpPr>
          <p:pic>
            <p:nvPicPr>
              <p:cNvPr id="8" name="Imagen 7">
                <a:extLst>
                  <a:ext uri="{FF2B5EF4-FFF2-40B4-BE49-F238E27FC236}">
                    <a16:creationId xmlns:a16="http://schemas.microsoft.com/office/drawing/2014/main" id="{33B28DD4-CDD3-A4AF-3746-DC03C4107E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20037" y="1240153"/>
                <a:ext cx="3386495" cy="2778838"/>
              </a:xfrm>
              <a:prstGeom prst="rect">
                <a:avLst/>
              </a:prstGeom>
            </p:spPr>
          </p:pic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45A2156E-3067-C89D-0AB9-8BCE227F6D38}"/>
                  </a:ext>
                </a:extLst>
              </p:cNvPr>
              <p:cNvSpPr/>
              <p:nvPr/>
            </p:nvSpPr>
            <p:spPr>
              <a:xfrm>
                <a:off x="6191250" y="3381375"/>
                <a:ext cx="342900" cy="2428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ángulo 14">
                <a:extLst>
                  <a:ext uri="{FF2B5EF4-FFF2-40B4-BE49-F238E27FC236}">
                    <a16:creationId xmlns:a16="http://schemas.microsoft.com/office/drawing/2014/main" id="{8B094B99-A25A-1D5B-7143-1B3C2E43D2A6}"/>
                  </a:ext>
                </a:extLst>
              </p:cNvPr>
              <p:cNvSpPr/>
              <p:nvPr/>
            </p:nvSpPr>
            <p:spPr>
              <a:xfrm>
                <a:off x="6260307" y="3485872"/>
                <a:ext cx="342900" cy="2428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08FFBF6A-B349-ECA6-FDAF-3671432D7C5E}"/>
                </a:ext>
              </a:extLst>
            </p:cNvPr>
            <p:cNvSpPr/>
            <p:nvPr/>
          </p:nvSpPr>
          <p:spPr>
            <a:xfrm>
              <a:off x="6577013" y="3381375"/>
              <a:ext cx="71437" cy="690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5652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67E71-E770-52A9-DA3B-9D883353E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0917521-B303-1B1B-7FE9-E0CA0FFF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813" dirty="0"/>
              <a:t>5</a:t>
            </a:r>
          </a:p>
        </p:txBody>
      </p:sp>
      <p:sp>
        <p:nvSpPr>
          <p:cNvPr id="30" name="Text Box 138">
            <a:extLst>
              <a:ext uri="{FF2B5EF4-FFF2-40B4-BE49-F238E27FC236}">
                <a16:creationId xmlns:a16="http://schemas.microsoft.com/office/drawing/2014/main" id="{95B1ACB6-D8B4-6A74-A2CB-E9B862955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579" y="7031267"/>
            <a:ext cx="336163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Difference in specifications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529D2A1D-FDDE-81E2-34B7-84BC47D28394}"/>
              </a:ext>
            </a:extLst>
          </p:cNvPr>
          <p:cNvSpPr/>
          <p:nvPr/>
        </p:nvSpPr>
        <p:spPr>
          <a:xfrm>
            <a:off x="467239" y="7022381"/>
            <a:ext cx="382340" cy="271119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C010E49-C671-D880-F7E9-D04ADA47BB5F}"/>
              </a:ext>
            </a:extLst>
          </p:cNvPr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005F9F8-D423-4F72-2411-4DB4BBCC5450}"/>
              </a:ext>
            </a:extLst>
          </p:cNvPr>
          <p:cNvSpPr txBox="1"/>
          <p:nvPr/>
        </p:nvSpPr>
        <p:spPr>
          <a:xfrm>
            <a:off x="399847" y="478857"/>
            <a:ext cx="9404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IS10M-#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648C05-C577-331E-5DEC-2D0146CDA4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9378" y="1645845"/>
            <a:ext cx="2074990" cy="245456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F0645C9-DCCE-B048-7602-F7244AF2F7CF}"/>
              </a:ext>
            </a:extLst>
          </p:cNvPr>
          <p:cNvSpPr txBox="1"/>
          <p:nvPr/>
        </p:nvSpPr>
        <p:spPr>
          <a:xfrm>
            <a:off x="2218713" y="1162194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IS10M-A (Old)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186918C-AF87-0E3D-5FE4-1F2EBF575F6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568"/>
          <a:stretch>
            <a:fillRect/>
          </a:stretch>
        </p:blipFill>
        <p:spPr>
          <a:xfrm>
            <a:off x="5102279" y="76909"/>
            <a:ext cx="3626680" cy="213459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93AA89-5A44-574C-1439-67A23BB8BF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9222" y="2214580"/>
            <a:ext cx="3626679" cy="2486866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D58C485-D676-3BAC-80EF-80B3D0CC694B}"/>
              </a:ext>
            </a:extLst>
          </p:cNvPr>
          <p:cNvSpPr txBox="1"/>
          <p:nvPr/>
        </p:nvSpPr>
        <p:spPr>
          <a:xfrm>
            <a:off x="5900024" y="2555022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Slim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4B3607C5-4C72-F245-CEF0-E4B884436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462432"/>
              </p:ext>
            </p:extLst>
          </p:nvPr>
        </p:nvGraphicFramePr>
        <p:xfrm>
          <a:off x="251709" y="4801908"/>
          <a:ext cx="10188393" cy="196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8891">
                  <a:extLst>
                    <a:ext uri="{9D8B030D-6E8A-4147-A177-3AD203B41FA5}">
                      <a16:colId xmlns:a16="http://schemas.microsoft.com/office/drawing/2014/main" val="3828901901"/>
                    </a:ext>
                  </a:extLst>
                </a:gridCol>
                <a:gridCol w="801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015">
                  <a:extLst>
                    <a:ext uri="{9D8B030D-6E8A-4147-A177-3AD203B41FA5}">
                      <a16:colId xmlns:a16="http://schemas.microsoft.com/office/drawing/2014/main" val="3755798554"/>
                    </a:ext>
                  </a:extLst>
                </a:gridCol>
                <a:gridCol w="76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75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7597">
                  <a:extLst>
                    <a:ext uri="{9D8B030D-6E8A-4147-A177-3AD203B41FA5}">
                      <a16:colId xmlns:a16="http://schemas.microsoft.com/office/drawing/2014/main" val="3762673371"/>
                    </a:ext>
                  </a:extLst>
                </a:gridCol>
                <a:gridCol w="6879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69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6979">
                  <a:extLst>
                    <a:ext uri="{9D8B030D-6E8A-4147-A177-3AD203B41FA5}">
                      <a16:colId xmlns:a16="http://schemas.microsoft.com/office/drawing/2014/main" val="873813491"/>
                    </a:ext>
                  </a:extLst>
                </a:gridCol>
              </a:tblGrid>
              <a:tr h="219204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659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Std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(Slim)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Std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(Slim)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Std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(Slim)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Std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(Slim)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670013"/>
                  </a:ext>
                </a:extLst>
              </a:tr>
              <a:tr h="189151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IS10M-20-#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011"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IS10M-30-#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51"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IS10M-40-#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40"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IS10M-50-#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69.6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73.8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59.3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75621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691D4AE-2923-A2E7-DAEF-C29B7C39387C}"/>
              </a:ext>
            </a:extLst>
          </p:cNvPr>
          <p:cNvSpPr txBox="1"/>
          <p:nvPr/>
        </p:nvSpPr>
        <p:spPr>
          <a:xfrm>
            <a:off x="5900024" y="276132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IS10M-D (New)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E46BEA7-B701-EFC6-0BAC-0769E859C7ED}"/>
              </a:ext>
            </a:extLst>
          </p:cNvPr>
          <p:cNvSpPr txBox="1"/>
          <p:nvPr/>
        </p:nvSpPr>
        <p:spPr>
          <a:xfrm>
            <a:off x="5900024" y="510860"/>
            <a:ext cx="2521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69848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1795</TotalTime>
  <Words>525</Words>
  <Application>Microsoft Office PowerPoint</Application>
  <PresentationFormat>Personalizado</PresentationFormat>
  <Paragraphs>223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1_Tema de Office</vt:lpstr>
      <vt:lpstr>Diseño personalizado</vt:lpstr>
      <vt:lpstr>SWITCHOVER DOCUMENT  IS10 Series Pressure Switch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SMC España,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López Coca</dc:creator>
  <cp:lastModifiedBy>Xabier Calvoecheaga Abarrategui</cp:lastModifiedBy>
  <cp:revision>226</cp:revision>
  <cp:lastPrinted>2017-08-01T15:27:52Z</cp:lastPrinted>
  <dcterms:created xsi:type="dcterms:W3CDTF">2017-07-20T14:58:55Z</dcterms:created>
  <dcterms:modified xsi:type="dcterms:W3CDTF">2026-04-16T13:52:59Z</dcterms:modified>
</cp:coreProperties>
</file>