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5" r:id="rId2"/>
  </p:sldMasterIdLst>
  <p:notesMasterIdLst>
    <p:notesMasterId r:id="rId7"/>
  </p:notesMasterIdLst>
  <p:handoutMasterIdLst>
    <p:handoutMasterId r:id="rId8"/>
  </p:handoutMasterIdLst>
  <p:sldIdLst>
    <p:sldId id="259" r:id="rId3"/>
    <p:sldId id="307" r:id="rId4"/>
    <p:sldId id="314" r:id="rId5"/>
    <p:sldId id="315" r:id="rId6"/>
  </p:sldIdLst>
  <p:sldSz cx="10691813" cy="7559675"/>
  <p:notesSz cx="6797675" cy="9926638"/>
  <p:defaultTextStyle>
    <a:defPPr>
      <a:defRPr lang="en-US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90D9F4"/>
    <a:srgbClr val="0074BE"/>
    <a:srgbClr val="0076B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9F6C17-8032-486B-BF6D-8F77DE95709B}" v="58" dt="2026-06-16T09:33:27.1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4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199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 Bachiller Carrasco" userId="6f5203b4-fc91-4b38-bb81-24bceb2e6254" providerId="ADAL" clId="{164C27F4-7FE3-4059-9B6F-12E77766AA93}"/>
    <pc:docChg chg="undo custSel addSld delSld modSld">
      <pc:chgData name="Ander Bachiller Carrasco" userId="6f5203b4-fc91-4b38-bb81-24bceb2e6254" providerId="ADAL" clId="{164C27F4-7FE3-4059-9B6F-12E77766AA93}" dt="2026-06-16T09:33:27.165" v="700" actId="14100"/>
      <pc:docMkLst>
        <pc:docMk/>
      </pc:docMkLst>
      <pc:sldChg chg="addSp delSp modSp mod">
        <pc:chgData name="Ander Bachiller Carrasco" userId="6f5203b4-fc91-4b38-bb81-24bceb2e6254" providerId="ADAL" clId="{164C27F4-7FE3-4059-9B6F-12E77766AA93}" dt="2026-06-16T09:33:27.165" v="700" actId="14100"/>
        <pc:sldMkLst>
          <pc:docMk/>
          <pc:sldMk cId="3317412935" sldId="259"/>
        </pc:sldMkLst>
        <pc:spChg chg="mod">
          <ac:chgData name="Ander Bachiller Carrasco" userId="6f5203b4-fc91-4b38-bb81-24bceb2e6254" providerId="ADAL" clId="{164C27F4-7FE3-4059-9B6F-12E77766AA93}" dt="2026-06-15T11:49:03.401" v="601" actId="20577"/>
          <ac:spMkLst>
            <pc:docMk/>
            <pc:sldMk cId="3317412935" sldId="259"/>
            <ac:spMk id="17" creationId="{00000000-0000-0000-0000-000000000000}"/>
          </ac:spMkLst>
        </pc:spChg>
        <pc:picChg chg="add mod">
          <ac:chgData name="Ander Bachiller Carrasco" userId="6f5203b4-fc91-4b38-bb81-24bceb2e6254" providerId="ADAL" clId="{164C27F4-7FE3-4059-9B6F-12E77766AA93}" dt="2026-06-16T09:33:27.165" v="700" actId="14100"/>
          <ac:picMkLst>
            <pc:docMk/>
            <pc:sldMk cId="3317412935" sldId="259"/>
            <ac:picMk id="1026" creationId="{E346C0FE-7902-9B5F-EA88-5CEDFA34E650}"/>
          </ac:picMkLst>
        </pc:picChg>
      </pc:sldChg>
      <pc:sldChg chg="delSp modSp mod">
        <pc:chgData name="Ander Bachiller Carrasco" userId="6f5203b4-fc91-4b38-bb81-24bceb2e6254" providerId="ADAL" clId="{164C27F4-7FE3-4059-9B6F-12E77766AA93}" dt="2026-06-16T08:08:40.574" v="699" actId="1076"/>
        <pc:sldMkLst>
          <pc:docMk/>
          <pc:sldMk cId="2033127068" sldId="307"/>
        </pc:sldMkLst>
        <pc:spChg chg="mod">
          <ac:chgData name="Ander Bachiller Carrasco" userId="6f5203b4-fc91-4b38-bb81-24bceb2e6254" providerId="ADAL" clId="{164C27F4-7FE3-4059-9B6F-12E77766AA93}" dt="2026-06-15T11:48:13.633" v="514" actId="20577"/>
          <ac:spMkLst>
            <pc:docMk/>
            <pc:sldMk cId="2033127068" sldId="307"/>
            <ac:spMk id="7" creationId="{E6FBB4E5-485E-70CC-CCE0-A5ED816A1506}"/>
          </ac:spMkLst>
        </pc:spChg>
        <pc:spChg chg="mod">
          <ac:chgData name="Ander Bachiller Carrasco" userId="6f5203b4-fc91-4b38-bb81-24bceb2e6254" providerId="ADAL" clId="{164C27F4-7FE3-4059-9B6F-12E77766AA93}" dt="2026-06-15T11:15:05.346" v="316" actId="5793"/>
          <ac:spMkLst>
            <pc:docMk/>
            <pc:sldMk cId="2033127068" sldId="307"/>
            <ac:spMk id="10" creationId="{00000000-0000-0000-0000-000000000000}"/>
          </ac:spMkLst>
        </pc:spChg>
        <pc:spChg chg="del mod">
          <ac:chgData name="Ander Bachiller Carrasco" userId="6f5203b4-fc91-4b38-bb81-24bceb2e6254" providerId="ADAL" clId="{164C27F4-7FE3-4059-9B6F-12E77766AA93}" dt="2026-06-15T11:51:46.817" v="606" actId="478"/>
          <ac:spMkLst>
            <pc:docMk/>
            <pc:sldMk cId="2033127068" sldId="307"/>
            <ac:spMk id="16" creationId="{D4B893C9-9068-1D96-EE00-4A13034F0FE5}"/>
          </ac:spMkLst>
        </pc:spChg>
        <pc:spChg chg="del">
          <ac:chgData name="Ander Bachiller Carrasco" userId="6f5203b4-fc91-4b38-bb81-24bceb2e6254" providerId="ADAL" clId="{164C27F4-7FE3-4059-9B6F-12E77766AA93}" dt="2026-06-15T09:20:31.659" v="25" actId="478"/>
          <ac:spMkLst>
            <pc:docMk/>
            <pc:sldMk cId="2033127068" sldId="307"/>
            <ac:spMk id="17" creationId="{8B526068-9B37-61FA-D16A-63E619854AE0}"/>
          </ac:spMkLst>
        </pc:spChg>
        <pc:spChg chg="del">
          <ac:chgData name="Ander Bachiller Carrasco" userId="6f5203b4-fc91-4b38-bb81-24bceb2e6254" providerId="ADAL" clId="{164C27F4-7FE3-4059-9B6F-12E77766AA93}" dt="2026-06-15T09:20:37.440" v="26" actId="478"/>
          <ac:spMkLst>
            <pc:docMk/>
            <pc:sldMk cId="2033127068" sldId="307"/>
            <ac:spMk id="18" creationId="{5EC59294-AE31-4E5D-2193-7093868E8C12}"/>
          </ac:spMkLst>
        </pc:spChg>
        <pc:spChg chg="del">
          <ac:chgData name="Ander Bachiller Carrasco" userId="6f5203b4-fc91-4b38-bb81-24bceb2e6254" providerId="ADAL" clId="{164C27F4-7FE3-4059-9B6F-12E77766AA93}" dt="2026-06-15T09:20:40.986" v="27" actId="478"/>
          <ac:spMkLst>
            <pc:docMk/>
            <pc:sldMk cId="2033127068" sldId="307"/>
            <ac:spMk id="19" creationId="{A06E5635-84CE-90E8-A24F-24E0F504CF04}"/>
          </ac:spMkLst>
        </pc:spChg>
        <pc:spChg chg="del mod">
          <ac:chgData name="Ander Bachiller Carrasco" userId="6f5203b4-fc91-4b38-bb81-24bceb2e6254" providerId="ADAL" clId="{164C27F4-7FE3-4059-9B6F-12E77766AA93}" dt="2026-06-15T11:51:40.420" v="604" actId="478"/>
          <ac:spMkLst>
            <pc:docMk/>
            <pc:sldMk cId="2033127068" sldId="307"/>
            <ac:spMk id="21" creationId="{21D0764F-E19B-100F-71A2-FA529E1447A0}"/>
          </ac:spMkLst>
        </pc:spChg>
        <pc:spChg chg="del mod">
          <ac:chgData name="Ander Bachiller Carrasco" userId="6f5203b4-fc91-4b38-bb81-24bceb2e6254" providerId="ADAL" clId="{164C27F4-7FE3-4059-9B6F-12E77766AA93}" dt="2026-06-15T11:51:36.168" v="603" actId="478"/>
          <ac:spMkLst>
            <pc:docMk/>
            <pc:sldMk cId="2033127068" sldId="307"/>
            <ac:spMk id="23" creationId="{1CD1AF45-EB71-27D9-D180-07EA079E8123}"/>
          </ac:spMkLst>
        </pc:spChg>
        <pc:spChg chg="del mod">
          <ac:chgData name="Ander Bachiller Carrasco" userId="6f5203b4-fc91-4b38-bb81-24bceb2e6254" providerId="ADAL" clId="{164C27F4-7FE3-4059-9B6F-12E77766AA93}" dt="2026-06-15T11:51:43.299" v="605" actId="478"/>
          <ac:spMkLst>
            <pc:docMk/>
            <pc:sldMk cId="2033127068" sldId="307"/>
            <ac:spMk id="24" creationId="{B2934E40-F2C9-8EB7-AD5F-B17C1E40DC9F}"/>
          </ac:spMkLst>
        </pc:spChg>
        <pc:spChg chg="mod">
          <ac:chgData name="Ander Bachiller Carrasco" userId="6f5203b4-fc91-4b38-bb81-24bceb2e6254" providerId="ADAL" clId="{164C27F4-7FE3-4059-9B6F-12E77766AA93}" dt="2026-06-16T08:08:40.574" v="699" actId="1076"/>
          <ac:spMkLst>
            <pc:docMk/>
            <pc:sldMk cId="2033127068" sldId="307"/>
            <ac:spMk id="25" creationId="{2ACF9B83-9065-A07B-3042-B193740572DE}"/>
          </ac:spMkLst>
        </pc:spChg>
      </pc:sldChg>
      <pc:sldChg chg="addSp delSp modSp mod">
        <pc:chgData name="Ander Bachiller Carrasco" userId="6f5203b4-fc91-4b38-bb81-24bceb2e6254" providerId="ADAL" clId="{164C27F4-7FE3-4059-9B6F-12E77766AA93}" dt="2026-06-15T13:36:33.935" v="698" actId="20577"/>
        <pc:sldMkLst>
          <pc:docMk/>
          <pc:sldMk cId="1115582128" sldId="314"/>
        </pc:sldMkLst>
        <pc:graphicFrameChg chg="mod modGraphic">
          <ac:chgData name="Ander Bachiller Carrasco" userId="6f5203b4-fc91-4b38-bb81-24bceb2e6254" providerId="ADAL" clId="{164C27F4-7FE3-4059-9B6F-12E77766AA93}" dt="2026-06-15T13:36:33.935" v="698" actId="20577"/>
          <ac:graphicFrameMkLst>
            <pc:docMk/>
            <pc:sldMk cId="1115582128" sldId="314"/>
            <ac:graphicFrameMk id="5" creationId="{00000000-0000-0000-0000-000000000000}"/>
          </ac:graphicFrameMkLst>
        </pc:graphicFrameChg>
        <pc:picChg chg="add mod">
          <ac:chgData name="Ander Bachiller Carrasco" userId="6f5203b4-fc91-4b38-bb81-24bceb2e6254" providerId="ADAL" clId="{164C27F4-7FE3-4059-9B6F-12E77766AA93}" dt="2026-06-15T11:52:32.248" v="610" actId="1076"/>
          <ac:picMkLst>
            <pc:docMk/>
            <pc:sldMk cId="1115582128" sldId="314"/>
            <ac:picMk id="3" creationId="{35CBCB47-0845-3B74-EF5D-DBCDC280DD68}"/>
          </ac:picMkLst>
        </pc:picChg>
        <pc:picChg chg="add mod">
          <ac:chgData name="Ander Bachiller Carrasco" userId="6f5203b4-fc91-4b38-bb81-24bceb2e6254" providerId="ADAL" clId="{164C27F4-7FE3-4059-9B6F-12E77766AA93}" dt="2026-06-15T13:26:45.182" v="657" actId="1076"/>
          <ac:picMkLst>
            <pc:docMk/>
            <pc:sldMk cId="1115582128" sldId="314"/>
            <ac:picMk id="4" creationId="{E3857D3D-9991-4530-C1C9-5190D10BA584}"/>
          </ac:picMkLst>
        </pc:picChg>
        <pc:picChg chg="del">
          <ac:chgData name="Ander Bachiller Carrasco" userId="6f5203b4-fc91-4b38-bb81-24bceb2e6254" providerId="ADAL" clId="{164C27F4-7FE3-4059-9B6F-12E77766AA93}" dt="2026-06-15T11:53:11.897" v="639" actId="478"/>
          <ac:picMkLst>
            <pc:docMk/>
            <pc:sldMk cId="1115582128" sldId="314"/>
            <ac:picMk id="7" creationId="{38B16017-E7C9-A076-14A0-D00BE9129DD3}"/>
          </ac:picMkLst>
        </pc:picChg>
        <pc:picChg chg="del">
          <ac:chgData name="Ander Bachiller Carrasco" userId="6f5203b4-fc91-4b38-bb81-24bceb2e6254" providerId="ADAL" clId="{164C27F4-7FE3-4059-9B6F-12E77766AA93}" dt="2026-06-15T11:52:24.967" v="608" actId="478"/>
          <ac:picMkLst>
            <pc:docMk/>
            <pc:sldMk cId="1115582128" sldId="314"/>
            <ac:picMk id="9" creationId="{C5E1EC0C-0992-1D8D-6628-657173AA1E9D}"/>
          </ac:picMkLst>
        </pc:picChg>
      </pc:sldChg>
      <pc:sldChg chg="addSp delSp modSp mod">
        <pc:chgData name="Ander Bachiller Carrasco" userId="6f5203b4-fc91-4b38-bb81-24bceb2e6254" providerId="ADAL" clId="{164C27F4-7FE3-4059-9B6F-12E77766AA93}" dt="2026-06-15T11:49:22.158" v="602" actId="1076"/>
        <pc:sldMkLst>
          <pc:docMk/>
          <pc:sldMk cId="849441863" sldId="315"/>
        </pc:sldMkLst>
        <pc:spChg chg="del">
          <ac:chgData name="Ander Bachiller Carrasco" userId="6f5203b4-fc91-4b38-bb81-24bceb2e6254" providerId="ADAL" clId="{164C27F4-7FE3-4059-9B6F-12E77766AA93}" dt="2026-06-15T10:01:09.678" v="32" actId="478"/>
          <ac:spMkLst>
            <pc:docMk/>
            <pc:sldMk cId="849441863" sldId="315"/>
            <ac:spMk id="3" creationId="{00000000-0000-0000-0000-000000000000}"/>
          </ac:spMkLst>
        </pc:spChg>
        <pc:spChg chg="add mod">
          <ac:chgData name="Ander Bachiller Carrasco" userId="6f5203b4-fc91-4b38-bb81-24bceb2e6254" providerId="ADAL" clId="{164C27F4-7FE3-4059-9B6F-12E77766AA93}" dt="2026-06-15T11:49:22.158" v="602" actId="1076"/>
          <ac:spMkLst>
            <pc:docMk/>
            <pc:sldMk cId="849441863" sldId="315"/>
            <ac:spMk id="4" creationId="{7F0DBCA7-6E2A-ACF4-2337-4F518C2252B6}"/>
          </ac:spMkLst>
        </pc:spChg>
        <pc:spChg chg="del">
          <ac:chgData name="Ander Bachiller Carrasco" userId="6f5203b4-fc91-4b38-bb81-24bceb2e6254" providerId="ADAL" clId="{164C27F4-7FE3-4059-9B6F-12E77766AA93}" dt="2026-06-15T10:01:14.592" v="34" actId="478"/>
          <ac:spMkLst>
            <pc:docMk/>
            <pc:sldMk cId="849441863" sldId="315"/>
            <ac:spMk id="14" creationId="{EC318512-EF94-4525-CF10-0EB3F46A2865}"/>
          </ac:spMkLst>
        </pc:spChg>
        <pc:spChg chg="del">
          <ac:chgData name="Ander Bachiller Carrasco" userId="6f5203b4-fc91-4b38-bb81-24bceb2e6254" providerId="ADAL" clId="{164C27F4-7FE3-4059-9B6F-12E77766AA93}" dt="2026-06-15T10:01:12.271" v="33" actId="478"/>
          <ac:spMkLst>
            <pc:docMk/>
            <pc:sldMk cId="849441863" sldId="315"/>
            <ac:spMk id="16" creationId="{00000000-0000-0000-0000-000000000000}"/>
          </ac:spMkLst>
        </pc:spChg>
        <pc:spChg chg="del">
          <ac:chgData name="Ander Bachiller Carrasco" userId="6f5203b4-fc91-4b38-bb81-24bceb2e6254" providerId="ADAL" clId="{164C27F4-7FE3-4059-9B6F-12E77766AA93}" dt="2026-06-15T10:00:58.733" v="30" actId="478"/>
          <ac:spMkLst>
            <pc:docMk/>
            <pc:sldMk cId="849441863" sldId="315"/>
            <ac:spMk id="29" creationId="{00000000-0000-0000-0000-000000000000}"/>
          </ac:spMkLst>
        </pc:spChg>
        <pc:spChg chg="del">
          <ac:chgData name="Ander Bachiller Carrasco" userId="6f5203b4-fc91-4b38-bb81-24bceb2e6254" providerId="ADAL" clId="{164C27F4-7FE3-4059-9B6F-12E77766AA93}" dt="2026-06-15T10:00:55.700" v="29" actId="478"/>
          <ac:spMkLst>
            <pc:docMk/>
            <pc:sldMk cId="849441863" sldId="315"/>
            <ac:spMk id="30" creationId="{00000000-0000-0000-0000-000000000000}"/>
          </ac:spMkLst>
        </pc:spChg>
        <pc:spChg chg="mod">
          <ac:chgData name="Ander Bachiller Carrasco" userId="6f5203b4-fc91-4b38-bb81-24bceb2e6254" providerId="ADAL" clId="{164C27F4-7FE3-4059-9B6F-12E77766AA93}" dt="2026-06-15T10:24:38.862" v="185" actId="1076"/>
          <ac:spMkLst>
            <pc:docMk/>
            <pc:sldMk cId="849441863" sldId="315"/>
            <ac:spMk id="33" creationId="{00000000-0000-0000-0000-000000000000}"/>
          </ac:spMkLst>
        </pc:spChg>
        <pc:graphicFrameChg chg="del">
          <ac:chgData name="Ander Bachiller Carrasco" userId="6f5203b4-fc91-4b38-bb81-24bceb2e6254" providerId="ADAL" clId="{164C27F4-7FE3-4059-9B6F-12E77766AA93}" dt="2026-06-15T10:00:51.121" v="28" actId="478"/>
          <ac:graphicFrameMkLst>
            <pc:docMk/>
            <pc:sldMk cId="849441863" sldId="315"/>
            <ac:graphicFrameMk id="20" creationId="{3DA05F77-ED25-EDAA-F8B2-64AED90513F6}"/>
          </ac:graphicFrameMkLst>
        </pc:graphicFrameChg>
        <pc:picChg chg="add del mod">
          <ac:chgData name="Ander Bachiller Carrasco" userId="6f5203b4-fc91-4b38-bb81-24bceb2e6254" providerId="ADAL" clId="{164C27F4-7FE3-4059-9B6F-12E77766AA93}" dt="2026-06-15T10:01:07.607" v="31" actId="478"/>
          <ac:picMkLst>
            <pc:docMk/>
            <pc:sldMk cId="849441863" sldId="315"/>
            <ac:picMk id="7" creationId="{E2E0787B-1A0F-8978-193A-ABB374F53905}"/>
          </ac:picMkLst>
        </pc:picChg>
      </pc:sldChg>
      <pc:sldChg chg="add del">
        <pc:chgData name="Ander Bachiller Carrasco" userId="6f5203b4-fc91-4b38-bb81-24bceb2e6254" providerId="ADAL" clId="{164C27F4-7FE3-4059-9B6F-12E77766AA93}" dt="2026-06-15T10:01:56.467" v="37" actId="47"/>
        <pc:sldMkLst>
          <pc:docMk/>
          <pc:sldMk cId="3412290263" sldId="31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B739BD4A-49C3-4A14-ABED-9C8CA811A8F4}" type="datetimeFigureOut">
              <a:rPr lang="es-ES" smtClean="0"/>
              <a:t>16/06/2026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FCB94017-1220-43FC-BEA3-D77162367F7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42829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62" tIns="47781" rIns="95562" bIns="47781" rtlCol="0"/>
          <a:lstStyle>
            <a:lvl1pPr algn="r">
              <a:defRPr sz="1300"/>
            </a:lvl1pPr>
          </a:lstStyle>
          <a:p>
            <a:fld id="{A5A2EC5C-3695-4B29-BD55-FBB399032510}" type="datetimeFigureOut">
              <a:rPr lang="es-ES" smtClean="0"/>
              <a:t>16/06/2026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2" tIns="47781" rIns="95562" bIns="47781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62" tIns="47781" rIns="95562" bIns="47781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62" tIns="47781" rIns="95562" bIns="47781" rtlCol="0" anchor="b"/>
          <a:lstStyle>
            <a:lvl1pPr algn="r">
              <a:defRPr sz="1300"/>
            </a:lvl1pPr>
          </a:lstStyle>
          <a:p>
            <a:fld id="{0D6DCF97-1D26-427E-A521-77E2074F12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45789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30288" y="1241425"/>
            <a:ext cx="4737100" cy="334962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0D6DCF97-1D26-427E-A521-77E2074F12F7}" type="slidenum">
              <a:r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282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30288" y="1241425"/>
            <a:ext cx="4737100" cy="334962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0D6DCF97-1D26-427E-A521-77E2074F12F7}" type="slidenum">
              <a:r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764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30288" y="1241425"/>
            <a:ext cx="4737100" cy="334962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0D6DCF97-1D26-427E-A521-77E2074F12F7}" type="slidenum">
              <a:r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493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030288" y="1241425"/>
            <a:ext cx="4737100" cy="334962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0D6DCF97-1D26-427E-A521-77E2074F12F7}" type="slidenum">
              <a:r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9440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267019" y="7024240"/>
            <a:ext cx="40442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2B8B1-60DD-4BBF-AA94-3DBBEE5C9855}" type="slidenum">
              <a:rPr lang="es-ES" smtClean="0"/>
              <a:t>‹Nº›</a:t>
            </a:fld>
            <a:endParaRPr lang="es-ES" dirty="0"/>
          </a:p>
        </p:txBody>
      </p:sp>
      <p:pic>
        <p:nvPicPr>
          <p:cNvPr id="5" name="Imagen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442" y="7133393"/>
            <a:ext cx="824161" cy="303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730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279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735065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651331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557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367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790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600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655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4D2B8B1-60DD-4BBF-AA94-3DBBEE5C985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36477" y="1237197"/>
            <a:ext cx="8018860" cy="2631887"/>
          </a:xfrm>
        </p:spPr>
        <p:txBody>
          <a:bodyPr anchor="b"/>
          <a:lstStyle>
            <a:lvl1pPr algn="ctr">
              <a:defRPr sz="487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56" indent="0" algn="ctr">
              <a:buNone/>
              <a:defRPr sz="1625"/>
            </a:lvl2pPr>
            <a:lvl3pPr marL="742913" indent="0" algn="ctr">
              <a:buNone/>
              <a:defRPr sz="1463"/>
            </a:lvl3pPr>
            <a:lvl4pPr marL="1114369" indent="0" algn="ctr">
              <a:buNone/>
              <a:defRPr sz="1300"/>
            </a:lvl4pPr>
            <a:lvl5pPr marL="1485826" indent="0" algn="ctr">
              <a:buNone/>
              <a:defRPr sz="1300"/>
            </a:lvl5pPr>
            <a:lvl6pPr marL="1857282" indent="0" algn="ctr">
              <a:buNone/>
              <a:defRPr sz="1300"/>
            </a:lvl6pPr>
            <a:lvl7pPr marL="2228739" indent="0" algn="ctr">
              <a:buNone/>
              <a:defRPr sz="1300"/>
            </a:lvl7pPr>
            <a:lvl8pPr marL="2600195" indent="0" algn="ctr">
              <a:buNone/>
              <a:defRPr sz="1300"/>
            </a:lvl8pPr>
            <a:lvl9pPr marL="2971651" indent="0" algn="ctr">
              <a:buNone/>
              <a:defRPr sz="13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64185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48836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9495" y="1884682"/>
            <a:ext cx="9221689" cy="3144614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9495" y="5059046"/>
            <a:ext cx="9221689" cy="1653678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56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13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3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2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2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1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65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14523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412731" y="2012414"/>
            <a:ext cx="4544021" cy="479654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67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5770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455" y="402488"/>
            <a:ext cx="9221689" cy="146118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8" cy="908210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56" indent="0">
              <a:buNone/>
              <a:defRPr sz="1625" b="1"/>
            </a:lvl2pPr>
            <a:lvl3pPr marL="742913" indent="0">
              <a:buNone/>
              <a:defRPr sz="1463" b="1"/>
            </a:lvl3pPr>
            <a:lvl4pPr marL="1114369" indent="0">
              <a:buNone/>
              <a:defRPr sz="1300" b="1"/>
            </a:lvl4pPr>
            <a:lvl5pPr marL="1485826" indent="0">
              <a:buNone/>
              <a:defRPr sz="1300" b="1"/>
            </a:lvl5pPr>
            <a:lvl6pPr marL="1857282" indent="0">
              <a:buNone/>
              <a:defRPr sz="1300" b="1"/>
            </a:lvl6pPr>
            <a:lvl7pPr marL="2228739" indent="0">
              <a:buNone/>
              <a:defRPr sz="1300" b="1"/>
            </a:lvl7pPr>
            <a:lvl8pPr marL="2600195" indent="0">
              <a:buNone/>
              <a:defRPr sz="1300" b="1"/>
            </a:lvl8pPr>
            <a:lvl9pPr marL="2971651" indent="0">
              <a:buNone/>
              <a:defRPr sz="1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412733" y="1853171"/>
            <a:ext cx="4545413" cy="908210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56" indent="0">
              <a:buNone/>
              <a:defRPr sz="1625" b="1"/>
            </a:lvl2pPr>
            <a:lvl3pPr marL="742913" indent="0">
              <a:buNone/>
              <a:defRPr sz="1463" b="1"/>
            </a:lvl3pPr>
            <a:lvl4pPr marL="1114369" indent="0">
              <a:buNone/>
              <a:defRPr sz="1300" b="1"/>
            </a:lvl4pPr>
            <a:lvl5pPr marL="1485826" indent="0">
              <a:buNone/>
              <a:defRPr sz="1300" b="1"/>
            </a:lvl5pPr>
            <a:lvl6pPr marL="1857282" indent="0">
              <a:buNone/>
              <a:defRPr sz="1300" b="1"/>
            </a:lvl6pPr>
            <a:lvl7pPr marL="2228739" indent="0">
              <a:buNone/>
              <a:defRPr sz="1300" b="1"/>
            </a:lvl7pPr>
            <a:lvl8pPr marL="2600195" indent="0">
              <a:buNone/>
              <a:defRPr sz="1300" b="1"/>
            </a:lvl8pPr>
            <a:lvl9pPr marL="2971651" indent="0">
              <a:buNone/>
              <a:defRPr sz="1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8" cy="4061576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412733" y="2761381"/>
            <a:ext cx="4545413" cy="4061576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82095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1733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9273986" y="7024240"/>
            <a:ext cx="396874" cy="402483"/>
          </a:xfrm>
        </p:spPr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85711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456" y="503978"/>
            <a:ext cx="3448388" cy="1763924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45413" y="1088466"/>
            <a:ext cx="5412731" cy="5372269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36456" y="2267902"/>
            <a:ext cx="3448388" cy="4201570"/>
          </a:xfrm>
        </p:spPr>
        <p:txBody>
          <a:bodyPr/>
          <a:lstStyle>
            <a:lvl1pPr marL="0" indent="0">
              <a:buNone/>
              <a:defRPr sz="1300"/>
            </a:lvl1pPr>
            <a:lvl2pPr marL="371456" indent="0">
              <a:buNone/>
              <a:defRPr sz="1138"/>
            </a:lvl2pPr>
            <a:lvl3pPr marL="742913" indent="0">
              <a:buNone/>
              <a:defRPr sz="975"/>
            </a:lvl3pPr>
            <a:lvl4pPr marL="1114369" indent="0">
              <a:buNone/>
              <a:defRPr sz="813"/>
            </a:lvl4pPr>
            <a:lvl5pPr marL="1485826" indent="0">
              <a:buNone/>
              <a:defRPr sz="813"/>
            </a:lvl5pPr>
            <a:lvl6pPr marL="1857282" indent="0">
              <a:buNone/>
              <a:defRPr sz="813"/>
            </a:lvl6pPr>
            <a:lvl7pPr marL="2228739" indent="0">
              <a:buNone/>
              <a:defRPr sz="813"/>
            </a:lvl7pPr>
            <a:lvl8pPr marL="2600195" indent="0">
              <a:buNone/>
              <a:defRPr sz="813"/>
            </a:lvl8pPr>
            <a:lvl9pPr marL="2971651" indent="0">
              <a:buNone/>
              <a:defRPr sz="81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00325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7189" y="377984"/>
            <a:ext cx="3448388" cy="1763924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34355" y="962471"/>
            <a:ext cx="5412731" cy="5372269"/>
          </a:xfrm>
        </p:spPr>
        <p:txBody>
          <a:bodyPr/>
          <a:lstStyle>
            <a:lvl1pPr marL="0" indent="0">
              <a:buNone/>
              <a:defRPr sz="2600"/>
            </a:lvl1pPr>
            <a:lvl2pPr marL="371456" indent="0">
              <a:buNone/>
              <a:defRPr sz="2275"/>
            </a:lvl2pPr>
            <a:lvl3pPr marL="742913" indent="0">
              <a:buNone/>
              <a:defRPr sz="1950"/>
            </a:lvl3pPr>
            <a:lvl4pPr marL="1114369" indent="0">
              <a:buNone/>
              <a:defRPr sz="1625"/>
            </a:lvl4pPr>
            <a:lvl5pPr marL="1485826" indent="0">
              <a:buNone/>
              <a:defRPr sz="1625"/>
            </a:lvl5pPr>
            <a:lvl6pPr marL="1857282" indent="0">
              <a:buNone/>
              <a:defRPr sz="1625"/>
            </a:lvl6pPr>
            <a:lvl7pPr marL="2228739" indent="0">
              <a:buNone/>
              <a:defRPr sz="1625"/>
            </a:lvl7pPr>
            <a:lvl8pPr marL="2600195" indent="0">
              <a:buNone/>
              <a:defRPr sz="1625"/>
            </a:lvl8pPr>
            <a:lvl9pPr marL="2971651" indent="0">
              <a:buNone/>
              <a:defRPr sz="1625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717189" y="2245153"/>
            <a:ext cx="3448388" cy="4201570"/>
          </a:xfrm>
        </p:spPr>
        <p:txBody>
          <a:bodyPr/>
          <a:lstStyle>
            <a:lvl1pPr marL="0" indent="0">
              <a:buNone/>
              <a:defRPr sz="1300"/>
            </a:lvl1pPr>
            <a:lvl2pPr marL="371456" indent="0">
              <a:buNone/>
              <a:defRPr sz="1138"/>
            </a:lvl2pPr>
            <a:lvl3pPr marL="742913" indent="0">
              <a:buNone/>
              <a:defRPr sz="975"/>
            </a:lvl3pPr>
            <a:lvl4pPr marL="1114369" indent="0">
              <a:buNone/>
              <a:defRPr sz="813"/>
            </a:lvl4pPr>
            <a:lvl5pPr marL="1485826" indent="0">
              <a:buNone/>
              <a:defRPr sz="813"/>
            </a:lvl5pPr>
            <a:lvl6pPr marL="1857282" indent="0">
              <a:buNone/>
              <a:defRPr sz="813"/>
            </a:lvl6pPr>
            <a:lvl7pPr marL="2228739" indent="0">
              <a:buNone/>
              <a:defRPr sz="813"/>
            </a:lvl7pPr>
            <a:lvl8pPr marL="2600195" indent="0">
              <a:buNone/>
              <a:defRPr sz="813"/>
            </a:lvl8pPr>
            <a:lvl9pPr marL="2971651" indent="0">
              <a:buNone/>
              <a:defRPr sz="813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34355" y="700671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3441428" y="700671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463035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55272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D2B8B1-60DD-4BBF-AA94-3DBBEE5C9855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735065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651331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796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9495" y="1884682"/>
            <a:ext cx="9221689" cy="3144614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9495" y="5059046"/>
            <a:ext cx="9221689" cy="1653678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56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13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36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2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2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1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65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63356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412731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96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455" y="402488"/>
            <a:ext cx="9221689" cy="14611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8" cy="908210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56" indent="0">
              <a:buNone/>
              <a:defRPr sz="1625" b="1"/>
            </a:lvl2pPr>
            <a:lvl3pPr marL="742913" indent="0">
              <a:buNone/>
              <a:defRPr sz="1463" b="1"/>
            </a:lvl3pPr>
            <a:lvl4pPr marL="1114369" indent="0">
              <a:buNone/>
              <a:defRPr sz="1300" b="1"/>
            </a:lvl4pPr>
            <a:lvl5pPr marL="1485826" indent="0">
              <a:buNone/>
              <a:defRPr sz="1300" b="1"/>
            </a:lvl5pPr>
            <a:lvl6pPr marL="1857282" indent="0">
              <a:buNone/>
              <a:defRPr sz="1300" b="1"/>
            </a:lvl6pPr>
            <a:lvl7pPr marL="2228739" indent="0">
              <a:buNone/>
              <a:defRPr sz="1300" b="1"/>
            </a:lvl7pPr>
            <a:lvl8pPr marL="2600195" indent="0">
              <a:buNone/>
              <a:defRPr sz="1300" b="1"/>
            </a:lvl8pPr>
            <a:lvl9pPr marL="2971651" indent="0">
              <a:buNone/>
              <a:defRPr sz="1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412733" y="1853171"/>
            <a:ext cx="4545413" cy="908210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56" indent="0">
              <a:buNone/>
              <a:defRPr sz="1625" b="1"/>
            </a:lvl2pPr>
            <a:lvl3pPr marL="742913" indent="0">
              <a:buNone/>
              <a:defRPr sz="1463" b="1"/>
            </a:lvl3pPr>
            <a:lvl4pPr marL="1114369" indent="0">
              <a:buNone/>
              <a:defRPr sz="1300" b="1"/>
            </a:lvl4pPr>
            <a:lvl5pPr marL="1485826" indent="0">
              <a:buNone/>
              <a:defRPr sz="1300" b="1"/>
            </a:lvl5pPr>
            <a:lvl6pPr marL="1857282" indent="0">
              <a:buNone/>
              <a:defRPr sz="1300" b="1"/>
            </a:lvl6pPr>
            <a:lvl7pPr marL="2228739" indent="0">
              <a:buNone/>
              <a:defRPr sz="1300" b="1"/>
            </a:lvl7pPr>
            <a:lvl8pPr marL="2600195" indent="0">
              <a:buNone/>
              <a:defRPr sz="1300" b="1"/>
            </a:lvl8pPr>
            <a:lvl9pPr marL="2971651" indent="0">
              <a:buNone/>
              <a:defRPr sz="1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8" cy="40615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412733" y="2761381"/>
            <a:ext cx="4545413" cy="406157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53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62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51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456" y="503978"/>
            <a:ext cx="3448388" cy="1763924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45413" y="1088466"/>
            <a:ext cx="5412731" cy="5372269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36456" y="2267902"/>
            <a:ext cx="3448388" cy="4201570"/>
          </a:xfrm>
        </p:spPr>
        <p:txBody>
          <a:bodyPr/>
          <a:lstStyle>
            <a:lvl1pPr marL="0" indent="0">
              <a:buNone/>
              <a:defRPr sz="1300"/>
            </a:lvl1pPr>
            <a:lvl2pPr marL="371456" indent="0">
              <a:buNone/>
              <a:defRPr sz="1138"/>
            </a:lvl2pPr>
            <a:lvl3pPr marL="742913" indent="0">
              <a:buNone/>
              <a:defRPr sz="975"/>
            </a:lvl3pPr>
            <a:lvl4pPr marL="1114369" indent="0">
              <a:buNone/>
              <a:defRPr sz="813"/>
            </a:lvl4pPr>
            <a:lvl5pPr marL="1485826" indent="0">
              <a:buNone/>
              <a:defRPr sz="813"/>
            </a:lvl5pPr>
            <a:lvl6pPr marL="1857282" indent="0">
              <a:buNone/>
              <a:defRPr sz="813"/>
            </a:lvl6pPr>
            <a:lvl7pPr marL="2228739" indent="0">
              <a:buNone/>
              <a:defRPr sz="813"/>
            </a:lvl7pPr>
            <a:lvl8pPr marL="2600195" indent="0">
              <a:buNone/>
              <a:defRPr sz="813"/>
            </a:lvl8pPr>
            <a:lvl9pPr marL="2971651" indent="0">
              <a:buNone/>
              <a:defRPr sz="81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67585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E1172-37C9-4786-BE0A-C010FAC4098C}" type="slidenum">
              <a:rPr lang="en-GB" smtClean="0"/>
              <a:t>‹Nº›</a:t>
            </a:fld>
            <a:endParaRPr lang="en-GB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456" y="503978"/>
            <a:ext cx="3448388" cy="1763924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545413" y="1088466"/>
            <a:ext cx="5412731" cy="5372269"/>
          </a:xfrm>
        </p:spPr>
        <p:txBody>
          <a:bodyPr/>
          <a:lstStyle>
            <a:lvl1pPr marL="0" indent="0">
              <a:buNone/>
              <a:defRPr sz="2600"/>
            </a:lvl1pPr>
            <a:lvl2pPr marL="371456" indent="0">
              <a:buNone/>
              <a:defRPr sz="2275"/>
            </a:lvl2pPr>
            <a:lvl3pPr marL="742913" indent="0">
              <a:buNone/>
              <a:defRPr sz="1950"/>
            </a:lvl3pPr>
            <a:lvl4pPr marL="1114369" indent="0">
              <a:buNone/>
              <a:defRPr sz="1625"/>
            </a:lvl4pPr>
            <a:lvl5pPr marL="1485826" indent="0">
              <a:buNone/>
              <a:defRPr sz="1625"/>
            </a:lvl5pPr>
            <a:lvl6pPr marL="1857282" indent="0">
              <a:buNone/>
              <a:defRPr sz="1625"/>
            </a:lvl6pPr>
            <a:lvl7pPr marL="2228739" indent="0">
              <a:buNone/>
              <a:defRPr sz="1625"/>
            </a:lvl7pPr>
            <a:lvl8pPr marL="2600195" indent="0">
              <a:buNone/>
              <a:defRPr sz="1625"/>
            </a:lvl8pPr>
            <a:lvl9pPr marL="2971651" indent="0">
              <a:buNone/>
              <a:defRPr sz="1625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36456" y="2267902"/>
            <a:ext cx="3448388" cy="4201570"/>
          </a:xfrm>
        </p:spPr>
        <p:txBody>
          <a:bodyPr/>
          <a:lstStyle>
            <a:lvl1pPr marL="0" indent="0">
              <a:buNone/>
              <a:defRPr sz="1300"/>
            </a:lvl1pPr>
            <a:lvl2pPr marL="371456" indent="0">
              <a:buNone/>
              <a:defRPr sz="1138"/>
            </a:lvl2pPr>
            <a:lvl3pPr marL="742913" indent="0">
              <a:buNone/>
              <a:defRPr sz="975"/>
            </a:lvl3pPr>
            <a:lvl4pPr marL="1114369" indent="0">
              <a:buNone/>
              <a:defRPr sz="813"/>
            </a:lvl4pPr>
            <a:lvl5pPr marL="1485826" indent="0">
              <a:buNone/>
              <a:defRPr sz="813"/>
            </a:lvl5pPr>
            <a:lvl6pPr marL="1857282" indent="0">
              <a:buNone/>
              <a:defRPr sz="813"/>
            </a:lvl6pPr>
            <a:lvl7pPr marL="2228739" indent="0">
              <a:buNone/>
              <a:defRPr sz="813"/>
            </a:lvl7pPr>
            <a:lvl8pPr marL="2600195" indent="0">
              <a:buNone/>
              <a:defRPr sz="813"/>
            </a:lvl8pPr>
            <a:lvl9pPr marL="2971651" indent="0">
              <a:buNone/>
              <a:defRPr sz="81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7767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735063" y="402488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GB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5063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GB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35063" y="7006711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541664" y="7006711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551093" y="7006711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14E1172-37C9-4786-BE0A-C010FAC4098C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3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2" r:id="rId13"/>
    <p:sldLayoutId id="2147483674" r:id="rId14"/>
    <p:sldLayoutId id="2147483724" r:id="rId15"/>
  </p:sldLayoutIdLst>
  <p:hf hdr="0" ftr="0" dt="0"/>
  <p:txStyles>
    <p:titleStyle>
      <a:lvl1pPr algn="l" defTabSz="742913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29" indent="-185729" algn="l" defTabSz="742913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57186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28641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00098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71555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043012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467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5924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381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56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13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69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826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282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195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651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8967"/>
            <a:ext cx="10693311" cy="414564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735063" y="402488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5063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028483" y="7024240"/>
            <a:ext cx="40442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4D2B8B1-60DD-4BBF-AA94-3DBBEE5C9855}" type="slidenum">
              <a:rPr lang="es-ES" smtClean="0"/>
              <a:pPr/>
              <a:t>‹Nº›</a:t>
            </a:fld>
            <a:endParaRPr lang="es-ES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8779" y="7166926"/>
            <a:ext cx="884498" cy="23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04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l" defTabSz="742913" rtl="0" eaLnBrk="1" latinLnBrk="0" hangingPunct="1">
        <a:lnSpc>
          <a:spcPct val="90000"/>
        </a:lnSpc>
        <a:spcBef>
          <a:spcPct val="0"/>
        </a:spcBef>
        <a:buNone/>
        <a:defRPr sz="1625" b="1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5729" indent="-185729" algn="l" defTabSz="742913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1463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57186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28641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00098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71555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043012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467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5924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381" indent="-185729" algn="l" defTabSz="742913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56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13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369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826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282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195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651" algn="l" defTabSz="742913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679" b="4020"/>
          <a:stretch/>
        </p:blipFill>
        <p:spPr>
          <a:xfrm>
            <a:off x="-2207" y="0"/>
            <a:ext cx="10694020" cy="758283"/>
          </a:xfrm>
          <a:prstGeom prst="rect">
            <a:avLst/>
          </a:prstGeom>
        </p:spPr>
      </p:pic>
      <p:sp>
        <p:nvSpPr>
          <p:cNvPr id="17" name="Título 1"/>
          <p:cNvSpPr>
            <a:spLocks noGrp="1"/>
          </p:cNvSpPr>
          <p:nvPr>
            <p:ph type="title" idx="4294967295"/>
          </p:nvPr>
        </p:nvSpPr>
        <p:spPr>
          <a:xfrm>
            <a:off x="6652565" y="4438651"/>
            <a:ext cx="3686175" cy="2127250"/>
          </a:xfrm>
        </p:spPr>
        <p:txBody>
          <a:bodyPr>
            <a:noAutofit/>
          </a:bodyPr>
          <a:lstStyle/>
          <a:p>
            <a:pPr algn="r"/>
            <a:r>
              <a:rPr lang="en-gb" sz="1950" b="1" i="0" u="none" baseline="0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SWITCHOVER DOCUMENT</a:t>
            </a:r>
            <a:br>
              <a:rPr lang="en-gb" sz="260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60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95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MXH2</a:t>
            </a:r>
            <a:r>
              <a:rPr lang="en-gb" sz="1950" b="1" i="0" u="none" baseline="0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Series</a:t>
            </a:r>
            <a:br>
              <a:rPr lang="en-gb" sz="1950" b="1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950" dirty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Compact Slide</a:t>
            </a:r>
            <a:endParaRPr lang="en-gb" sz="1950" b="0" i="0" u="none" baseline="0" dirty="0">
              <a:solidFill>
                <a:srgbClr val="0074B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MXH2">
            <a:extLst>
              <a:ext uri="{FF2B5EF4-FFF2-40B4-BE49-F238E27FC236}">
                <a16:creationId xmlns:a16="http://schemas.microsoft.com/office/drawing/2014/main" id="{E346C0FE-7902-9B5F-EA88-5CEDFA34E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084" y="2330605"/>
            <a:ext cx="3736657" cy="3736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7412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r>
              <a:rPr lang="en-gb" sz="813" b="0" i="0" u="none" baseline="0"/>
              <a:t>1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8967"/>
            <a:ext cx="10693311" cy="414564"/>
          </a:xfrm>
          <a:prstGeom prst="rect">
            <a:avLst/>
          </a:prstGeom>
        </p:spPr>
      </p:pic>
      <p:sp>
        <p:nvSpPr>
          <p:cNvPr id="33" name="CuadroTexto 32"/>
          <p:cNvSpPr txBox="1"/>
          <p:nvPr/>
        </p:nvSpPr>
        <p:spPr>
          <a:xfrm>
            <a:off x="5245445" y="418711"/>
            <a:ext cx="5046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gb" sz="2000" b="1" i="0" u="none" baseline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features and related benefits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737824" y="1543295"/>
            <a:ext cx="95368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800" b="1" i="0" u="non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Feature: </a:t>
            </a: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High-precision linear guide:</a:t>
            </a:r>
          </a:p>
          <a:p>
            <a:pPr marL="862761" lvl="1" indent="-232161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Displacement due to a force acting in the pitch direction: up to 48 % reduction</a:t>
            </a:r>
          </a:p>
          <a:p>
            <a:pPr marL="862761" lvl="1" indent="-232161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Displacement due to a force acting in the yaw direction: up to 63 % reduction</a:t>
            </a:r>
          </a:p>
          <a:p>
            <a:pPr marL="862761" lvl="1" indent="-232161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Displacement due to a force acting in the roll direction: up to 90 % reduction</a:t>
            </a:r>
          </a:p>
          <a:p>
            <a:pPr marL="630600" lvl="1"/>
            <a:endParaRPr lang="en-gb" sz="1200" b="0" i="0" u="none" baseline="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800" b="1" i="0" u="non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Benefit:</a:t>
            </a:r>
            <a:endParaRPr lang="en-gb" sz="1800" b="1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Boost your machine performance</a:t>
            </a:r>
            <a:endParaRPr lang="es-E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6FBB4E5-485E-70CC-CCE0-A5ED816A1506}"/>
              </a:ext>
            </a:extLst>
          </p:cNvPr>
          <p:cNvSpPr txBox="1"/>
          <p:nvPr/>
        </p:nvSpPr>
        <p:spPr>
          <a:xfrm>
            <a:off x="757517" y="3696657"/>
            <a:ext cx="38752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800" b="1" i="0" u="non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Feature:</a:t>
            </a: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Stroke up to 150 mm</a:t>
            </a:r>
            <a:endParaRPr lang="es-E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007" indent="-232161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800" b="1" i="0" u="non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Benefit:</a:t>
            </a:r>
            <a:endParaRPr lang="en-gb" sz="1800" b="1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Reach long distances </a:t>
            </a:r>
            <a:endParaRPr lang="es-E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007" indent="-232161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ACF9B83-9065-A07B-3042-B193740572DE}"/>
              </a:ext>
            </a:extLst>
          </p:cNvPr>
          <p:cNvSpPr txBox="1"/>
          <p:nvPr/>
        </p:nvSpPr>
        <p:spPr>
          <a:xfrm>
            <a:off x="757517" y="5323882"/>
            <a:ext cx="38752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800" b="1" i="0" u="non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Feature:</a:t>
            </a: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Weight as low as 61 g for the smallest size</a:t>
            </a:r>
          </a:p>
          <a:p>
            <a:pPr marL="365007" indent="-232161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gb" sz="1800" b="1" i="0" u="non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Benefit:</a:t>
            </a:r>
            <a:endParaRPr lang="en-gb" sz="1800" b="1" dirty="0">
              <a:solidFill>
                <a:prstClr val="black">
                  <a:lumMod val="65000"/>
                  <a:lumOff val="3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5007" indent="-232161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lightweight machines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2846"/>
            <a:endParaRPr lang="en-gb" sz="1200" b="0" i="0" u="none" baseline="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12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r>
              <a:rPr lang="en-gb" sz="813" b="0" i="0" u="none" baseline="0"/>
              <a:t>4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245445" y="418711"/>
            <a:ext cx="5046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gb" sz="2000" b="1" i="0" u="none" baseline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details</a:t>
            </a:r>
            <a:endParaRPr lang="en-gb" sz="2000" b="1" dirty="0">
              <a:solidFill>
                <a:srgbClr val="0074B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97816" y="532796"/>
            <a:ext cx="9404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800" b="1" i="0" u="none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 specifications</a:t>
            </a:r>
            <a:endParaRPr lang="en-gb" sz="1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751144"/>
              </p:ext>
            </p:extLst>
          </p:nvPr>
        </p:nvGraphicFramePr>
        <p:xfrm>
          <a:off x="1114425" y="1506458"/>
          <a:ext cx="8008725" cy="3128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75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93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3473">
                  <a:extLst>
                    <a:ext uri="{9D8B030D-6E8A-4147-A177-3AD203B41FA5}">
                      <a16:colId xmlns:a16="http://schemas.microsoft.com/office/drawing/2014/main" val="2519829709"/>
                    </a:ext>
                  </a:extLst>
                </a:gridCol>
              </a:tblGrid>
              <a:tr h="224779">
                <a:tc>
                  <a:txBody>
                    <a:bodyPr/>
                    <a:lstStyle/>
                    <a:p>
                      <a:pPr marL="88900" indent="0" algn="l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Series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10" marR="195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u="non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MXH-Z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9510" marR="195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i="0" u="non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New MXH2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9510" marR="195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558">
                <a:tc>
                  <a:txBody>
                    <a:bodyPr/>
                    <a:lstStyle/>
                    <a:p>
                      <a:pPr marL="88900" indent="0" algn="l" rtl="0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gb" sz="1050" b="1" i="0" u="none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Picture</a:t>
                      </a:r>
                      <a:endParaRPr lang="en-gb" sz="105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9510" marR="195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l" rtl="0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9510" marR="195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19510" marR="195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49">
                <a:tc>
                  <a:txBody>
                    <a:bodyPr/>
                    <a:lstStyle/>
                    <a:p>
                      <a:pPr marL="88900" indent="0" algn="l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Bore sizes [mm]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Ø 6, Ø 10, Ø 16, Ø 20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05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Ø 6, Ø 10, Ø 16, Ø 20, Ø 25</a:t>
                      </a:r>
                      <a:endParaRPr lang="en-gb" sz="105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181">
                <a:tc>
                  <a:txBody>
                    <a:bodyPr/>
                    <a:lstStyle/>
                    <a:p>
                      <a:pPr marL="88900" indent="0" algn="l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b="1" i="0" u="non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Minimum operating pressure [MPa]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0.05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u="non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0.08</a:t>
                      </a:r>
                      <a:endParaRPr lang="en-gb" sz="1050" b="0" i="0" u="none" kern="1200" baseline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865">
                <a:tc>
                  <a:txBody>
                    <a:bodyPr/>
                    <a:lstStyle/>
                    <a:p>
                      <a:pPr marL="88900" indent="0" algn="l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Maximum operating pressure [MPa]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0.7</a:t>
                      </a:r>
                      <a:endParaRPr lang="en-gb" sz="105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0.7</a:t>
                      </a:r>
                      <a:endParaRPr lang="en-gb" sz="105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435">
                <a:tc>
                  <a:txBody>
                    <a:bodyPr/>
                    <a:lstStyle/>
                    <a:p>
                      <a:pPr marL="88900" indent="0" algn="l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b="1" i="0" u="non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Minimum ambient temperature [ºC]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−10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−10</a:t>
                      </a:r>
                      <a:endParaRPr lang="en-gb" sz="105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305">
                <a:tc>
                  <a:txBody>
                    <a:bodyPr/>
                    <a:lstStyle/>
                    <a:p>
                      <a:pPr marL="88900" indent="0" algn="l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Maximum ambient temperature [ºC]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Without </a:t>
                      </a:r>
                      <a:r>
                        <a:rPr lang="en-US" sz="105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autoswitch</a:t>
                      </a: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70</a:t>
                      </a:r>
                    </a:p>
                    <a:p>
                      <a:pPr marL="0" marR="0" lvl="0" indent="0" algn="ctr" defTabSz="742913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With </a:t>
                      </a:r>
                      <a:r>
                        <a:rPr lang="en-US" sz="105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autoswitch</a:t>
                      </a:r>
                      <a:r>
                        <a:rPr lang="en-US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60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Without </a:t>
                      </a:r>
                      <a:r>
                        <a:rPr lang="en-US" sz="105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autoswitch</a:t>
                      </a:r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70</a:t>
                      </a:r>
                    </a:p>
                    <a:p>
                      <a:pPr marL="0" marR="0" lvl="0" indent="0" algn="ctr" defTabSz="742913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With </a:t>
                      </a:r>
                      <a:r>
                        <a:rPr lang="en-US" sz="1050" kern="120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autoswitch</a:t>
                      </a:r>
                      <a:r>
                        <a:rPr lang="en-US" sz="105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60</a:t>
                      </a:r>
                      <a:endParaRPr lang="en-gb" sz="105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0486">
                <a:tc>
                  <a:txBody>
                    <a:bodyPr/>
                    <a:lstStyle/>
                    <a:p>
                      <a:pPr marL="88900" indent="0" algn="l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Cushion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Rubber bumper on both ends</a:t>
                      </a: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42913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Rubber bumper on both ends</a:t>
                      </a:r>
                      <a:endParaRPr lang="en-gb" sz="105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698">
                <a:tc>
                  <a:txBody>
                    <a:bodyPr/>
                    <a:lstStyle/>
                    <a:p>
                      <a:pPr marL="88900" indent="0" algn="l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Standard strokes [mm]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5, 10, 15, 20, 25, 30, 40, 50, 60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42913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5, 10, 15, 20, 25, 30, 40, 50, 60, 75, 100, 125, 150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0102" marR="301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2" name="Text Box 138"/>
          <p:cNvSpPr txBox="1">
            <a:spLocks noChangeArrowheads="1"/>
          </p:cNvSpPr>
          <p:nvPr/>
        </p:nvSpPr>
        <p:spPr bwMode="auto">
          <a:xfrm>
            <a:off x="1618015" y="7124134"/>
            <a:ext cx="336163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rtl="0"/>
            <a:r>
              <a:rPr lang="en-gb" sz="1200" b="0" i="0" u="none" baseline="0">
                <a:latin typeface="Arial" panose="020B0604020202020204" pitchFamily="34" charset="0"/>
                <a:cs typeface="Arial" panose="020B0604020202020204" pitchFamily="34" charset="0"/>
              </a:rPr>
              <a:t>Difference in specifications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1235675" y="7127073"/>
            <a:ext cx="382340" cy="2711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1463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5CBCB47-0845-3B74-EF5D-DBCDC280DD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6656" y="1771649"/>
            <a:ext cx="663279" cy="670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3" descr="MXH-Z, Compact Slide Table, Linear Guide">
            <a:extLst>
              <a:ext uri="{FF2B5EF4-FFF2-40B4-BE49-F238E27FC236}">
                <a16:creationId xmlns:a16="http://schemas.microsoft.com/office/drawing/2014/main" id="{E3857D3D-9991-4530-C1C9-5190D10BA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34" b="13335"/>
          <a:stretch>
            <a:fillRect/>
          </a:stretch>
        </p:blipFill>
        <p:spPr bwMode="auto">
          <a:xfrm>
            <a:off x="4787375" y="1790930"/>
            <a:ext cx="825745" cy="591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5582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rtl="0"/>
            <a:r>
              <a:rPr lang="en-gb" sz="813" b="0" i="0" u="none" baseline="0"/>
              <a:t>5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5245445" y="418711"/>
            <a:ext cx="5046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gb" sz="2000" b="1" i="0" u="none" baseline="0">
                <a:solidFill>
                  <a:srgbClr val="0074B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details</a:t>
            </a:r>
            <a:endParaRPr lang="en-gb" sz="2000" b="1" dirty="0">
              <a:solidFill>
                <a:srgbClr val="0074B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887102" y="1558230"/>
            <a:ext cx="9404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gb" sz="1800" b="1" i="0" u="non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</a:t>
            </a:r>
          </a:p>
          <a:p>
            <a:pPr algn="l" rtl="0"/>
            <a:r>
              <a:rPr lang="en-gb" sz="1200" b="0" i="0" u="none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dimensions</a:t>
            </a:r>
            <a:endParaRPr lang="en-gb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F0DBCA7-6E2A-ACF4-2337-4F518C2252B6}"/>
              </a:ext>
            </a:extLst>
          </p:cNvPr>
          <p:cNvSpPr txBox="1"/>
          <p:nvPr/>
        </p:nvSpPr>
        <p:spPr>
          <a:xfrm>
            <a:off x="1824545" y="2423012"/>
            <a:ext cx="53482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product outer dimensions, workpiece mounting dimensions,</a:t>
            </a:r>
          </a:p>
          <a:p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s-E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cylinder</a:t>
            </a: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mounting</a:t>
            </a: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es-E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interchangeable</a:t>
            </a: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es-E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endParaRPr lang="es-ES" dirty="0"/>
          </a:p>
          <a:p>
            <a:endParaRPr lang="es-E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44186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3124</TotalTime>
  <Words>284</Words>
  <Application>Microsoft Office PowerPoint</Application>
  <PresentationFormat>Personalizado</PresentationFormat>
  <Paragraphs>62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1_Tema de Office</vt:lpstr>
      <vt:lpstr>Diseño personalizado</vt:lpstr>
      <vt:lpstr>SWITCHOVER DOCUMENT  MXH2 Series Compact Slide</vt:lpstr>
      <vt:lpstr>Presentación de PowerPoint</vt:lpstr>
      <vt:lpstr>Presentación de PowerPoint</vt:lpstr>
      <vt:lpstr>Presentación de PowerPoint</vt:lpstr>
    </vt:vector>
  </TitlesOfParts>
  <Company>SMC España, S.A.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López Coca</dc:creator>
  <cp:lastModifiedBy>Ander Bachiller Carrasco</cp:lastModifiedBy>
  <cp:revision>269</cp:revision>
  <cp:lastPrinted>2018-05-28T08:19:21Z</cp:lastPrinted>
  <dcterms:created xsi:type="dcterms:W3CDTF">2017-07-20T14:58:55Z</dcterms:created>
  <dcterms:modified xsi:type="dcterms:W3CDTF">2026-06-16T09:33:37Z</dcterms:modified>
</cp:coreProperties>
</file>