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9" r:id="rId3"/>
    <p:sldId id="276" r:id="rId4"/>
    <p:sldId id="307" r:id="rId5"/>
    <p:sldId id="305" r:id="rId6"/>
    <p:sldId id="306" r:id="rId7"/>
    <p:sldId id="308" r:id="rId8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652565" y="4438651"/>
            <a:ext cx="3686175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DOCUMENTO DE CAMBIO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Serie PFGV301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/>
              <a:t>Monitor de caudal digital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8" y="1895130"/>
            <a:ext cx="4845505" cy="46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El nuevo monitor con 3 campos de visualización PFGV301 permite visualizar tanto la tensión como el caudal</a:t>
            </a: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Fácil visualización del caudal medido desde posiciones remotas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706239" y="418711"/>
            <a:ext cx="65857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Características mejoradas y beneficios relacionados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85" y="2161953"/>
            <a:ext cx="2438920" cy="2350971"/>
          </a:xfrm>
          <a:prstGeom prst="rect">
            <a:avLst/>
          </a:prstGeom>
        </p:spPr>
      </p:pic>
      <p:pic>
        <p:nvPicPr>
          <p:cNvPr id="4" name="Imagen 3" descr="Un reloj digital en la pantalla  Descripción generada automáticamente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53" y="2248018"/>
            <a:ext cx="2634313" cy="247074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185159" y="206178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es-ES" dirty="0"/>
              <a:t>Actual</a:t>
            </a:r>
            <a:endParaRPr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Nuevo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136" y="4817977"/>
            <a:ext cx="8448418" cy="26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Salida de conmutación NPN y PNP conmutable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Permite reducir el número de productos en existencias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Característica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Salida de tensión analógica de 0 a 10 V y salida de corriente analógica de 4 a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Flexibilidad en la conectividad de la instalación en función de los requisitos de la aplicación, tal como la inmunidad frente al ruido, resolución deseada y complejidad del cableado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966937" y="418711"/>
            <a:ext cx="7325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Características</a:t>
            </a:r>
            <a:r>
              <a:rPr dirty="0"/>
              <a:t> </a:t>
            </a:r>
            <a:r>
              <a:rPr dirty="0" err="1"/>
              <a:t>mejoradas</a:t>
            </a:r>
            <a:r>
              <a:rPr dirty="0"/>
              <a:t> y </a:t>
            </a:r>
            <a:r>
              <a:rPr dirty="0" err="1"/>
              <a:t>beneficios</a:t>
            </a:r>
            <a:r>
              <a:rPr dirty="0"/>
              <a:t> </a:t>
            </a:r>
            <a:r>
              <a:rPr dirty="0" err="1"/>
              <a:t>relacionados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696692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Especificaciones estándar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94349"/>
              </p:ext>
            </p:extLst>
          </p:nvPr>
        </p:nvGraphicFramePr>
        <p:xfrm>
          <a:off x="498764" y="1059352"/>
          <a:ext cx="10041773" cy="589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Unidad indicada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Caudal: l/min, cfm (ft3/h)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Caudal: l/min, cfm (ft3/h)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 de alimentación [VDC]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a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a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Consumo de corriente [mA]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máx.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máx.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Número de salidas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digitales, 1 analógica)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digitales, 1 analógica)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Salida digital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 o 2 x NPN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PNP/NPN (conmutable)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Salida analógica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Tensión: 1 a 5 V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Tensión: 1 a 5 V o 0 a 10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Corriente: 4 a 20 mA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Display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LED, 1 pantalla, 2 colores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LCD, 3 pantallas, 3 colores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Precisión del indicador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fondo de escala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±0,5 % fondo de escala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Protección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Rango de temperatura de trabajo [ºC]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funcionamiento: 0 a 50 °C, Almacenado: -10 a 60 °C (sin condensación ni congelación)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funcionamiento: 0 a 50 °C, Almacenado: -10 a 60 °C (sin condensación ni congelación)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Rango de humedad de trabajo [ºC]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funcionamiento/Almacenado: 35 a 85 % H.R. (sin condensación ni congelación)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funcionamiento/Almacenado: 35 a 85 % H.R. (sin condensación ni congelación)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Normas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CE, UKCA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eléctrico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Diferentes especificaciones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176" y="1428684"/>
            <a:ext cx="945408" cy="911316"/>
          </a:xfrm>
          <a:prstGeom prst="rect">
            <a:avLst/>
          </a:prstGeom>
        </p:spPr>
      </p:pic>
      <p:pic>
        <p:nvPicPr>
          <p:cNvPr id="6" name="Imagen 5" descr="Un reloj digital en la pantalla  Descripción generada automáticamente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59" y="1428684"/>
            <a:ext cx="971647" cy="91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78073"/>
              </p:ext>
            </p:extLst>
          </p:nvPr>
        </p:nvGraphicFramePr>
        <p:xfrm>
          <a:off x="1159827" y="5261401"/>
          <a:ext cx="8171235" cy="116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58881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1238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4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M3 x 0,5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Profundidad de rosca 4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 x Ø 2,6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Profundidad 7 o menos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7,7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666044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Diferentes</a:t>
            </a:r>
            <a:r>
              <a:rPr dirty="0"/>
              <a:t> </a:t>
            </a:r>
            <a:r>
              <a:rPr dirty="0" err="1"/>
              <a:t>especificaciones</a:t>
            </a:r>
            <a:endParaRPr dirty="0"/>
          </a:p>
        </p:txBody>
      </p:sp>
      <p:sp>
        <p:nvSpPr>
          <p:cNvPr id="29" name="Rectángulo 28"/>
          <p:cNvSpPr/>
          <p:nvPr/>
        </p:nvSpPr>
        <p:spPr>
          <a:xfrm>
            <a:off x="2024255" y="6666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Dimensiones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Dimensiones generales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6E8AE45-D14F-B3CF-D176-929CDD628E65}"/>
              </a:ext>
            </a:extLst>
          </p:cNvPr>
          <p:cNvGrpSpPr/>
          <p:nvPr/>
        </p:nvGrpSpPr>
        <p:grpSpPr>
          <a:xfrm>
            <a:off x="1220122" y="1713363"/>
            <a:ext cx="5988470" cy="2939907"/>
            <a:chOff x="1220122" y="1713363"/>
            <a:chExt cx="5988470" cy="2939907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89A272CC-C00A-A77A-71D6-99654F4F7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233" y="1833642"/>
              <a:ext cx="5035359" cy="1342213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2104CAD-351D-0F6E-FA04-77B7228D6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9239" y="3421560"/>
              <a:ext cx="5035359" cy="123171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2AEDDAB4-D60C-EE3F-11E6-F0C4B5274E24}"/>
                </a:ext>
              </a:extLst>
            </p:cNvPr>
            <p:cNvSpPr txBox="1"/>
            <p:nvPr/>
          </p:nvSpPr>
          <p:spPr>
            <a:xfrm>
              <a:off x="1220122" y="2276105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PFMV3 actual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CDEFAB6-4DA5-5DAD-5A8B-D14FA03FB3D7}"/>
                </a:ext>
              </a:extLst>
            </p:cNvPr>
            <p:cNvSpPr txBox="1"/>
            <p:nvPr/>
          </p:nvSpPr>
          <p:spPr>
            <a:xfrm>
              <a:off x="1236402" y="3779837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Nuevo PFGV301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CE9B6A6-EA9B-F68D-54FA-2B19542051EB}"/>
                </a:ext>
              </a:extLst>
            </p:cNvPr>
            <p:cNvSpPr txBox="1"/>
            <p:nvPr/>
          </p:nvSpPr>
          <p:spPr>
            <a:xfrm>
              <a:off x="2598381" y="1746542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7FAE15-A0B1-F27C-BD57-19C30D7C040A}"/>
                </a:ext>
              </a:extLst>
            </p:cNvPr>
            <p:cNvSpPr txBox="1"/>
            <p:nvPr/>
          </p:nvSpPr>
          <p:spPr>
            <a:xfrm>
              <a:off x="2634850" y="3512242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76A03F4-D438-D4F9-1695-37802F6397C7}"/>
                </a:ext>
              </a:extLst>
            </p:cNvPr>
            <p:cNvSpPr txBox="1"/>
            <p:nvPr/>
          </p:nvSpPr>
          <p:spPr>
            <a:xfrm>
              <a:off x="4791844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E801D37-5F2A-1CFB-4763-4401E124F324}"/>
                </a:ext>
              </a:extLst>
            </p:cNvPr>
            <p:cNvSpPr txBox="1"/>
            <p:nvPr/>
          </p:nvSpPr>
          <p:spPr>
            <a:xfrm>
              <a:off x="4258731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5745D8D-818D-D753-139D-70909A931464}"/>
                </a:ext>
              </a:extLst>
            </p:cNvPr>
            <p:cNvSpPr txBox="1"/>
            <p:nvPr/>
          </p:nvSpPr>
          <p:spPr>
            <a:xfrm>
              <a:off x="6447973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58EFCA9-84C0-EF97-36CC-18162A32BC31}"/>
                </a:ext>
              </a:extLst>
            </p:cNvPr>
            <p:cNvSpPr txBox="1"/>
            <p:nvPr/>
          </p:nvSpPr>
          <p:spPr>
            <a:xfrm>
              <a:off x="6611704" y="3493261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A071F97-D75C-89AF-0350-D81CF582AE35}"/>
                </a:ext>
              </a:extLst>
            </p:cNvPr>
            <p:cNvSpPr txBox="1"/>
            <p:nvPr/>
          </p:nvSpPr>
          <p:spPr>
            <a:xfrm>
              <a:off x="3177795" y="1943910"/>
              <a:ext cx="5797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66E79A9-CDCC-BCD9-EA01-A4B5F3E60316}"/>
                </a:ext>
              </a:extLst>
            </p:cNvPr>
            <p:cNvSpPr txBox="1"/>
            <p:nvPr/>
          </p:nvSpPr>
          <p:spPr>
            <a:xfrm>
              <a:off x="3177795" y="3610925"/>
              <a:ext cx="56563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0113CF0-B048-5F39-05A5-BB53FAF8DD76}"/>
                </a:ext>
              </a:extLst>
            </p:cNvPr>
            <p:cNvSpPr txBox="1"/>
            <p:nvPr/>
          </p:nvSpPr>
          <p:spPr>
            <a:xfrm>
              <a:off x="4323238" y="3399318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784E255-6BF7-3937-12BD-87F12612807D}"/>
                </a:ext>
              </a:extLst>
            </p:cNvPr>
            <p:cNvSpPr txBox="1"/>
            <p:nvPr/>
          </p:nvSpPr>
          <p:spPr>
            <a:xfrm>
              <a:off x="3639778" y="280188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FCA1A761-5E0A-D4F9-DA0F-A0B67A704896}"/>
                </a:ext>
              </a:extLst>
            </p:cNvPr>
            <p:cNvSpPr txBox="1"/>
            <p:nvPr/>
          </p:nvSpPr>
          <p:spPr>
            <a:xfrm>
              <a:off x="5316766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E12E9CA7-1054-0D5B-1949-AAECA667D714}"/>
                </a:ext>
              </a:extLst>
            </p:cNvPr>
            <p:cNvSpPr txBox="1"/>
            <p:nvPr/>
          </p:nvSpPr>
          <p:spPr>
            <a:xfrm>
              <a:off x="4462995" y="2893342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73119DD-429A-02DD-E31A-1F8D49DB71DD}"/>
                </a:ext>
              </a:extLst>
            </p:cNvPr>
            <p:cNvSpPr txBox="1"/>
            <p:nvPr/>
          </p:nvSpPr>
          <p:spPr>
            <a:xfrm>
              <a:off x="4462995" y="3032003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0F63FC59-6C34-E603-B478-218C6F23F3EC}"/>
                </a:ext>
              </a:extLst>
            </p:cNvPr>
            <p:cNvSpPr txBox="1"/>
            <p:nvPr/>
          </p:nvSpPr>
          <p:spPr>
            <a:xfrm>
              <a:off x="5463404" y="3620516"/>
              <a:ext cx="18492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</p:grp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94359"/>
              </p:ext>
            </p:extLst>
          </p:nvPr>
        </p:nvGraphicFramePr>
        <p:xfrm>
          <a:off x="2310753" y="1774405"/>
          <a:ext cx="5727655" cy="286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Nuevo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de alimentación/salida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Conector del sensor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Fijación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(horizontal)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Adaptador para montaje en panel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Adaptador para montaje en panel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Cubierta protectora delantera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Cable de conversión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Accesorios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Fijaciones, montajes en panel y cables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542</Words>
  <Application>Microsoft Office PowerPoint</Application>
  <PresentationFormat>Custom</PresentationFormat>
  <Paragraphs>154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1_Tema de Office</vt:lpstr>
      <vt:lpstr>Diseño personalizado</vt:lpstr>
      <vt:lpstr>DOCUMENTO DE CAMBIO  Serie PFGV301 Monitor de caudal digital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López Coca</dc:creator>
  <cp:lastModifiedBy>Cristina Fernández</cp:lastModifiedBy>
  <cp:revision>237</cp:revision>
  <cp:lastPrinted>2017-08-01T15:27:52Z</cp:lastPrinted>
  <dcterms:created xsi:type="dcterms:W3CDTF">2017-07-20T14:58:55Z</dcterms:created>
  <dcterms:modified xsi:type="dcterms:W3CDTF">2025-01-16T07:42:41Z</dcterms:modified>
</cp:coreProperties>
</file>