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259" r:id="rId3"/>
    <p:sldId id="276" r:id="rId4"/>
    <p:sldId id="307" r:id="rId5"/>
    <p:sldId id="305" r:id="rId6"/>
    <p:sldId id="306" r:id="rId7"/>
    <p:sldId id="308" r:id="rId8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23/01/2025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23/01/2025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5904689" y="4438651"/>
            <a:ext cx="4434051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 DE SWITCHOVER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 Série PFGV301 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 err="1"/>
              <a:t>Moniteur</a:t>
            </a:r>
            <a:r>
              <a:rPr dirty="0"/>
              <a:t> de </a:t>
            </a:r>
            <a:r>
              <a:rPr dirty="0" err="1"/>
              <a:t>débit</a:t>
            </a:r>
            <a:r>
              <a:rPr dirty="0"/>
              <a:t> numérique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38" y="1895130"/>
            <a:ext cx="4845505" cy="46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Nouveau </a:t>
            </a:r>
            <a:r>
              <a:rPr dirty="0" err="1"/>
              <a:t>moniteur</a:t>
            </a:r>
            <a:r>
              <a:rPr dirty="0"/>
              <a:t> PFGV301 avec </a:t>
            </a:r>
            <a:r>
              <a:rPr dirty="0" err="1"/>
              <a:t>écran</a:t>
            </a:r>
            <a:r>
              <a:rPr dirty="0"/>
              <a:t> à 3 zones </a:t>
            </a:r>
            <a:r>
              <a:rPr dirty="0" err="1"/>
              <a:t>d'affichage</a:t>
            </a:r>
            <a:r>
              <a:rPr dirty="0"/>
              <a:t> qui </a:t>
            </a:r>
            <a:r>
              <a:rPr dirty="0" err="1"/>
              <a:t>permet</a:t>
            </a:r>
            <a:r>
              <a:rPr dirty="0"/>
              <a:t> </a:t>
            </a:r>
            <a:r>
              <a:rPr dirty="0" err="1"/>
              <a:t>d'afficher</a:t>
            </a:r>
            <a:r>
              <a:rPr dirty="0"/>
              <a:t> à la </a:t>
            </a:r>
            <a:r>
              <a:rPr dirty="0" err="1"/>
              <a:t>fois</a:t>
            </a:r>
            <a:r>
              <a:rPr dirty="0"/>
              <a:t> la tension et le </a:t>
            </a:r>
            <a:r>
              <a:rPr dirty="0" err="1"/>
              <a:t>débit</a:t>
            </a:r>
            <a:endParaRPr dirty="0"/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Avantage</a:t>
            </a:r>
            <a:r>
              <a:rPr dirty="0"/>
              <a:t>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Visualisation</a:t>
            </a:r>
            <a:r>
              <a:rPr dirty="0"/>
              <a:t> </a:t>
            </a:r>
            <a:r>
              <a:rPr dirty="0" err="1"/>
              <a:t>conviviale</a:t>
            </a:r>
            <a:r>
              <a:rPr dirty="0"/>
              <a:t> du </a:t>
            </a:r>
            <a:r>
              <a:rPr dirty="0" err="1"/>
              <a:t>débit</a:t>
            </a:r>
            <a:r>
              <a:rPr dirty="0"/>
              <a:t> </a:t>
            </a:r>
            <a:r>
              <a:rPr dirty="0" err="1"/>
              <a:t>mesuré</a:t>
            </a:r>
            <a:r>
              <a:rPr dirty="0"/>
              <a:t> à distance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112851" y="418711"/>
            <a:ext cx="71791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Caractéristiques</a:t>
            </a:r>
            <a:r>
              <a:rPr dirty="0"/>
              <a:t> </a:t>
            </a:r>
            <a:r>
              <a:rPr dirty="0" err="1"/>
              <a:t>améliorées</a:t>
            </a:r>
            <a:r>
              <a:rPr dirty="0"/>
              <a:t> et </a:t>
            </a:r>
            <a:r>
              <a:rPr dirty="0" err="1"/>
              <a:t>avantages</a:t>
            </a:r>
            <a:r>
              <a:rPr dirty="0"/>
              <a:t> </a:t>
            </a:r>
            <a:r>
              <a:rPr dirty="0" err="1"/>
              <a:t>connexes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185" y="2161953"/>
            <a:ext cx="2438920" cy="2350971"/>
          </a:xfrm>
          <a:prstGeom prst="rect">
            <a:avLst/>
          </a:prstGeom>
        </p:spPr>
      </p:pic>
      <p:pic>
        <p:nvPicPr>
          <p:cNvPr id="4" name="Imagen 3" descr="Un reloj digital en la pantalla  Descripción generada automáticamente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153" y="2248018"/>
            <a:ext cx="2634313" cy="247074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185159" y="206178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Actuel</a:t>
            </a:r>
            <a:endParaRPr sz="140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Nouveau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136" y="4817977"/>
            <a:ext cx="8448418" cy="263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Sortie commutation NPN et PNP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 nombre de produits stockés peut être réduit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Sortie analogique tension 0 à 10 V et sortie analogique de courant 4 à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Flexibilité dans la connectivité de l'installation en fonction des exigences de l'application, telles que l'immunité aux parasites, la résolution souhaitée et la complexité du câblage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511685" y="418711"/>
            <a:ext cx="67802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Caractéristiques</a:t>
            </a:r>
            <a:r>
              <a:rPr dirty="0"/>
              <a:t> </a:t>
            </a:r>
            <a:r>
              <a:rPr dirty="0" err="1"/>
              <a:t>améliorées</a:t>
            </a:r>
            <a:r>
              <a:rPr dirty="0"/>
              <a:t> et </a:t>
            </a:r>
            <a:r>
              <a:rPr dirty="0" err="1"/>
              <a:t>avantages</a:t>
            </a:r>
            <a:r>
              <a:rPr dirty="0"/>
              <a:t> </a:t>
            </a:r>
            <a:r>
              <a:rPr dirty="0" err="1"/>
              <a:t>connexes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696692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Caractéristiques standards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94349"/>
              </p:ext>
            </p:extLst>
          </p:nvPr>
        </p:nvGraphicFramePr>
        <p:xfrm>
          <a:off x="498764" y="1059352"/>
          <a:ext cx="10041773" cy="589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Unité d'indication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Débit : l/min, cfm (pi3/h)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Débit : l/min, cfm (pi3/h)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d'alimentation [Vcc]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à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à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Consommation électrique [mA]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max.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de sorties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numérique, 1 analogique)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numérique, 1 analogique)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Sortie numérique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 ou 2 x NPN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PNP/NPN (modèle à commutation)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Sortie analogique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: 1 à 5 V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: 1 à 5 V ou 0 à 10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Courant : 4 à 20 mA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Affichage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Écran LED à un affichage bicolore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Écran LCD à 3 zones d'affichage tricolores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Précision de l'affichage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Plage de température d'utilisation [ºC]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 : 0 à 50 °C, Stockage : -10 à 60 (sans condensation ni gel)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 : 0 à 50 °C, Stockage : -10 à 60 (sans condensation ni gel)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Plage d'humidité d'utilisation [ºC]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fonctionnement/Stockage : 35 à 85 % HR (sans condensation ni gel)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fonctionnement/Stockage : 35 à 85 % HR (sans condensation ni gel)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Normes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CE, UKCA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électrique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176" y="1428684"/>
            <a:ext cx="945408" cy="911316"/>
          </a:xfrm>
          <a:prstGeom prst="rect">
            <a:avLst/>
          </a:prstGeom>
        </p:spPr>
      </p:pic>
      <p:pic>
        <p:nvPicPr>
          <p:cNvPr id="6" name="Imagen 5" descr="Un reloj digital en la pantalla  Descripción generada automáticamente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59" y="1428684"/>
            <a:ext cx="971647" cy="91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86786"/>
              </p:ext>
            </p:extLst>
          </p:nvPr>
        </p:nvGraphicFramePr>
        <p:xfrm>
          <a:off x="2024254" y="5267160"/>
          <a:ext cx="6726043" cy="1352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10195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54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54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 x M3 x 0,5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Profondeur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taraudage</a:t>
                      </a:r>
                      <a:r>
                        <a:rPr dirty="0"/>
                        <a:t> 4</a:t>
                      </a:r>
                      <a:endParaRPr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 x Ø 2,6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Profondeur 7 max.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7,7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666044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2024255" y="6666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Dimensions générales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86E8AE45-D14F-B3CF-D176-929CDD628E65}"/>
              </a:ext>
            </a:extLst>
          </p:cNvPr>
          <p:cNvGrpSpPr/>
          <p:nvPr/>
        </p:nvGrpSpPr>
        <p:grpSpPr>
          <a:xfrm>
            <a:off x="1220122" y="1713363"/>
            <a:ext cx="5988470" cy="2939907"/>
            <a:chOff x="1220122" y="1713363"/>
            <a:chExt cx="5988470" cy="2939907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89A272CC-C00A-A77A-71D6-99654F4F7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233" y="1833642"/>
              <a:ext cx="5035359" cy="1342213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2104CAD-351D-0F6E-FA04-77B7228D6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09239" y="3421560"/>
              <a:ext cx="5035359" cy="123171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2AEDDAB4-D60C-EE3F-11E6-F0C4B5274E24}"/>
                </a:ext>
              </a:extLst>
            </p:cNvPr>
            <p:cNvSpPr txBox="1"/>
            <p:nvPr/>
          </p:nvSpPr>
          <p:spPr>
            <a:xfrm>
              <a:off x="1220122" y="2276105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PFMV3 actuel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ECDEFAB6-4DA5-5DAD-5A8B-D14FA03FB3D7}"/>
                </a:ext>
              </a:extLst>
            </p:cNvPr>
            <p:cNvSpPr txBox="1"/>
            <p:nvPr/>
          </p:nvSpPr>
          <p:spPr>
            <a:xfrm>
              <a:off x="1236402" y="3779837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Nouveau PFGV301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CE9B6A6-EA9B-F68D-54FA-2B19542051EB}"/>
                </a:ext>
              </a:extLst>
            </p:cNvPr>
            <p:cNvSpPr txBox="1"/>
            <p:nvPr/>
          </p:nvSpPr>
          <p:spPr>
            <a:xfrm>
              <a:off x="2598381" y="1746542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7FAE15-A0B1-F27C-BD57-19C30D7C040A}"/>
                </a:ext>
              </a:extLst>
            </p:cNvPr>
            <p:cNvSpPr txBox="1"/>
            <p:nvPr/>
          </p:nvSpPr>
          <p:spPr>
            <a:xfrm>
              <a:off x="2634850" y="3512242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76A03F4-D438-D4F9-1695-37802F6397C7}"/>
                </a:ext>
              </a:extLst>
            </p:cNvPr>
            <p:cNvSpPr txBox="1"/>
            <p:nvPr/>
          </p:nvSpPr>
          <p:spPr>
            <a:xfrm>
              <a:off x="4791844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E801D37-5F2A-1CFB-4763-4401E124F324}"/>
                </a:ext>
              </a:extLst>
            </p:cNvPr>
            <p:cNvSpPr txBox="1"/>
            <p:nvPr/>
          </p:nvSpPr>
          <p:spPr>
            <a:xfrm>
              <a:off x="4258731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5745D8D-818D-D753-139D-70909A931464}"/>
                </a:ext>
              </a:extLst>
            </p:cNvPr>
            <p:cNvSpPr txBox="1"/>
            <p:nvPr/>
          </p:nvSpPr>
          <p:spPr>
            <a:xfrm>
              <a:off x="6447973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C58EFCA9-84C0-EF97-36CC-18162A32BC31}"/>
                </a:ext>
              </a:extLst>
            </p:cNvPr>
            <p:cNvSpPr txBox="1"/>
            <p:nvPr/>
          </p:nvSpPr>
          <p:spPr>
            <a:xfrm>
              <a:off x="6611704" y="3493261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A071F97-D75C-89AF-0350-D81CF582AE35}"/>
                </a:ext>
              </a:extLst>
            </p:cNvPr>
            <p:cNvSpPr txBox="1"/>
            <p:nvPr/>
          </p:nvSpPr>
          <p:spPr>
            <a:xfrm>
              <a:off x="3177795" y="1943910"/>
              <a:ext cx="5797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166E79A9-CDCC-BCD9-EA01-A4B5F3E60316}"/>
                </a:ext>
              </a:extLst>
            </p:cNvPr>
            <p:cNvSpPr txBox="1"/>
            <p:nvPr/>
          </p:nvSpPr>
          <p:spPr>
            <a:xfrm>
              <a:off x="3177795" y="3610925"/>
              <a:ext cx="56563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0113CF0-B048-5F39-05A5-BB53FAF8DD76}"/>
                </a:ext>
              </a:extLst>
            </p:cNvPr>
            <p:cNvSpPr txBox="1"/>
            <p:nvPr/>
          </p:nvSpPr>
          <p:spPr>
            <a:xfrm>
              <a:off x="4323238" y="3399318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784E255-6BF7-3937-12BD-87F12612807D}"/>
                </a:ext>
              </a:extLst>
            </p:cNvPr>
            <p:cNvSpPr txBox="1"/>
            <p:nvPr/>
          </p:nvSpPr>
          <p:spPr>
            <a:xfrm>
              <a:off x="3639778" y="280188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r"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FCA1A761-5E0A-D4F9-DA0F-A0B67A704896}"/>
                </a:ext>
              </a:extLst>
            </p:cNvPr>
            <p:cNvSpPr txBox="1"/>
            <p:nvPr/>
          </p:nvSpPr>
          <p:spPr>
            <a:xfrm>
              <a:off x="5316766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E12E9CA7-1054-0D5B-1949-AAECA667D714}"/>
                </a:ext>
              </a:extLst>
            </p:cNvPr>
            <p:cNvSpPr txBox="1"/>
            <p:nvPr/>
          </p:nvSpPr>
          <p:spPr>
            <a:xfrm>
              <a:off x="4462995" y="2893342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473119DD-429A-02DD-E31A-1F8D49DB71DD}"/>
                </a:ext>
              </a:extLst>
            </p:cNvPr>
            <p:cNvSpPr txBox="1"/>
            <p:nvPr/>
          </p:nvSpPr>
          <p:spPr>
            <a:xfrm>
              <a:off x="4462995" y="3032003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0F63FC59-6C34-E603-B478-218C6F23F3EC}"/>
                </a:ext>
              </a:extLst>
            </p:cNvPr>
            <p:cNvSpPr txBox="1"/>
            <p:nvPr/>
          </p:nvSpPr>
          <p:spPr>
            <a:xfrm>
              <a:off x="5463404" y="3620516"/>
              <a:ext cx="18492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</p:grp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94359"/>
              </p:ext>
            </p:extLst>
          </p:nvPr>
        </p:nvGraphicFramePr>
        <p:xfrm>
          <a:off x="2310753" y="1774405"/>
          <a:ext cx="5727655" cy="2860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PFMV3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d'alimentation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du capteur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Fixation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(horizontal)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Adaptateur pour montage sur panneau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Adaptateur pour montage sur panneau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Capot de protection avant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Câble de conversion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Accessoires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Fixations, montages sur panneau et câbles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527</Words>
  <Application>Microsoft Office PowerPoint</Application>
  <PresentationFormat>Custom</PresentationFormat>
  <Paragraphs>154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1_Tema de Office</vt:lpstr>
      <vt:lpstr>Diseño personalizado</vt:lpstr>
      <vt:lpstr>DOCUMENT DE SWITCHOVER   Série PFGV301  Moniteur de débit numérique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Beatriz López Coca</dc:creator>
  <cp:lastModifiedBy>Cristina Fernández</cp:lastModifiedBy>
  <cp:revision>237</cp:revision>
  <cp:lastPrinted>2017-08-01T15:27:52Z</cp:lastPrinted>
  <dcterms:created xsi:type="dcterms:W3CDTF">2017-07-20T14:58:55Z</dcterms:created>
  <dcterms:modified xsi:type="dcterms:W3CDTF">2025-01-23T09:40:02Z</dcterms:modified>
</cp:coreProperties>
</file>